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CB55_7C715D3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9" r:id="rId4"/>
    <p:sldMasterId id="2147484340" r:id="rId5"/>
  </p:sldMasterIdLst>
  <p:notesMasterIdLst>
    <p:notesMasterId r:id="rId39"/>
  </p:notesMasterIdLst>
  <p:handoutMasterIdLst>
    <p:handoutMasterId r:id="rId40"/>
  </p:handoutMasterIdLst>
  <p:sldIdLst>
    <p:sldId id="2147483418" r:id="rId6"/>
    <p:sldId id="2147483402" r:id="rId7"/>
    <p:sldId id="262" r:id="rId8"/>
    <p:sldId id="2147483420" r:id="rId9"/>
    <p:sldId id="2147483375" r:id="rId10"/>
    <p:sldId id="2147470166" r:id="rId11"/>
    <p:sldId id="2147483376" r:id="rId12"/>
    <p:sldId id="2147483382" r:id="rId13"/>
    <p:sldId id="2147483377" r:id="rId14"/>
    <p:sldId id="2147483378" r:id="rId15"/>
    <p:sldId id="2147483380" r:id="rId16"/>
    <p:sldId id="2147483404" r:id="rId17"/>
    <p:sldId id="2147483405" r:id="rId18"/>
    <p:sldId id="2147480052" r:id="rId19"/>
    <p:sldId id="2147483403" r:id="rId20"/>
    <p:sldId id="2147483406" r:id="rId21"/>
    <p:sldId id="2147483409" r:id="rId22"/>
    <p:sldId id="2147483410" r:id="rId23"/>
    <p:sldId id="2147483408" r:id="rId24"/>
    <p:sldId id="2147483413" r:id="rId25"/>
    <p:sldId id="2147483414" r:id="rId26"/>
    <p:sldId id="2147483419" r:id="rId27"/>
    <p:sldId id="2147483416" r:id="rId28"/>
    <p:sldId id="2147483417" r:id="rId29"/>
    <p:sldId id="290" r:id="rId30"/>
    <p:sldId id="2147483398" r:id="rId31"/>
    <p:sldId id="2147483387" r:id="rId32"/>
    <p:sldId id="2147483396" r:id="rId33"/>
    <p:sldId id="2147471716" r:id="rId34"/>
    <p:sldId id="2147483379" r:id="rId35"/>
    <p:sldId id="2147483390" r:id="rId36"/>
    <p:sldId id="2147483385" r:id="rId37"/>
    <p:sldId id="2147470165" r:id="rId3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E8D2599C-1885-4988-B224-EBEB6467A5EA}">
          <p14:sldIdLst>
            <p14:sldId id="2147483418"/>
            <p14:sldId id="2147483402"/>
            <p14:sldId id="262"/>
            <p14:sldId id="2147483420"/>
            <p14:sldId id="2147483375"/>
            <p14:sldId id="2147470166"/>
            <p14:sldId id="2147483376"/>
            <p14:sldId id="2147483382"/>
            <p14:sldId id="2147483377"/>
            <p14:sldId id="2147483378"/>
            <p14:sldId id="2147483380"/>
            <p14:sldId id="2147483404"/>
            <p14:sldId id="2147483405"/>
            <p14:sldId id="2147480052"/>
            <p14:sldId id="2147483403"/>
            <p14:sldId id="2147483406"/>
            <p14:sldId id="2147483409"/>
            <p14:sldId id="2147483410"/>
            <p14:sldId id="2147483408"/>
            <p14:sldId id="2147483413"/>
            <p14:sldId id="2147483414"/>
            <p14:sldId id="2147483419"/>
            <p14:sldId id="2147483416"/>
            <p14:sldId id="2147483417"/>
            <p14:sldId id="290"/>
          </p14:sldIdLst>
        </p14:section>
        <p14:section name="Appendix" id="{CFE48EDD-D762-4E97-9066-E5E719E05491}">
          <p14:sldIdLst>
            <p14:sldId id="2147483398"/>
            <p14:sldId id="2147483387"/>
            <p14:sldId id="2147483396"/>
            <p14:sldId id="2147471716"/>
            <p14:sldId id="2147483379"/>
            <p14:sldId id="2147483390"/>
            <p14:sldId id="2147483385"/>
            <p14:sldId id="2147470165"/>
          </p14:sldIdLst>
        </p14:section>
      </p14:sectionLst>
    </p:ext>
    <p:ext uri="{EFAFB233-063F-42B5-8137-9DF3F51BA10A}">
      <p15:sldGuideLst xmlns:p15="http://schemas.microsoft.com/office/powerpoint/2012/main">
        <p15:guide id="1" orient="horz" pos="624" userDrawn="1">
          <p15:clr>
            <a:srgbClr val="A4A3A4"/>
          </p15:clr>
        </p15:guide>
        <p15:guide id="2" orient="horz" pos="1008"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98DE20-A111-4DEA-1540-EE300339DFED}" name="Gene Du Preez (Group)" initials="GDP(" userId="S::gene.dupreez@dimensiondata.com::a0a063ad-23b1-4866-91a9-2c1dce0cbc4c" providerId="AD"/>
  <p188:author id="{A2D52929-C5F3-AB94-19FF-0C14679CEFD8}" name="Jules Brilla" initials="JB" userId="S::jules.brilla@avanade.com::0dfadedb-2c02-454b-804b-fa9b423b8a97" providerId="AD"/>
  <p188:author id="{1915BC3B-F8B8-8953-4BA4-2CFAFB6D6FC5}" name="Kevin Edward Bassett" initials="KEB" userId="S::kevin.e.bassett@avanade.com::d3645f92-ce45-4223-88e6-ef620baf22bd" providerId="AD"/>
  <p188:author id="{BB687D5A-F0D4-9A9F-312B-164E0CFF9F52}" name="Timur Mehmedbasic" initials="TM" userId="S::timur.mehmedbasic@avanade.com::57bd1303-ec37-40b1-843d-35fcbf24f790" providerId="AD"/>
  <p188:author id="{AD734DB0-78FD-28E5-60EA-9D6D37F47C54}" name="Guest User" initials="GU" userId="S::urn:spo:anon#69a60b515810239f82bead0cd8d86b9efc917454fc299756c1f04e103a408b8f::" providerId="AD"/>
  <p188:author id="{497F1EE2-8EDB-B617-8128-095F60D9FA16}" name="Manish Gonsalves" initials="MG" userId="S::manish.a.gonsalves@avanade.com::df0d76fa-047b-473b-b435-79adcb15010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hirusha Sunker (Group)" initials="TS(" lastIdx="1" clrIdx="0">
    <p:extLst>
      <p:ext uri="{19B8F6BF-5375-455C-9EA6-DF929625EA0E}">
        <p15:presenceInfo xmlns:p15="http://schemas.microsoft.com/office/powerpoint/2012/main" userId="S::thirusha.sunker@global.ntt::e19a80b1-7843-49bc-b736-4f9b358ad4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0078"/>
    <a:srgbClr val="9ADCC6"/>
    <a:srgbClr val="FCD4C9"/>
    <a:srgbClr val="BAD2ED"/>
    <a:srgbClr val="C7E8E6"/>
    <a:srgbClr val="DB3D23"/>
    <a:srgbClr val="0072BC"/>
    <a:srgbClr val="001973"/>
    <a:srgbClr val="CDFFF7"/>
    <a:srgbClr val="E6442A"/>
  </p:clrMru>
  <p:extLst>
    <p:ext uri="{E76CE94A-603C-4142-B9EB-6D1370010A27}">
      <p14:discardImageEditData xmlns:p14="http://schemas.microsoft.com/office/powerpoint/2010/main" val="1"/>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83BA8-FD3E-44B0-9B5E-C4E8F9E7C6B5}" v="7" dt="2024-09-22T19:59:13.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57" autoAdjust="0"/>
  </p:normalViewPr>
  <p:slideViewPr>
    <p:cSldViewPr snapToGrid="0">
      <p:cViewPr varScale="1">
        <p:scale>
          <a:sx n="75" d="100"/>
          <a:sy n="75" d="100"/>
        </p:scale>
        <p:origin x="874" y="187"/>
      </p:cViewPr>
      <p:guideLst>
        <p:guide orient="horz" pos="624"/>
        <p:guide orient="horz" pos="100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ur Mehmedbasic" userId="57bd1303-ec37-40b1-843d-35fcbf24f790" providerId="ADAL" clId="{38A83BA8-FD3E-44B0-9B5E-C4E8F9E7C6B5}"/>
    <pc:docChg chg="undo custSel addSld delSld modSld modSection">
      <pc:chgData name="Timur Mehmedbasic" userId="57bd1303-ec37-40b1-843d-35fcbf24f790" providerId="ADAL" clId="{38A83BA8-FD3E-44B0-9B5E-C4E8F9E7C6B5}" dt="2024-09-22T19:59:13.619" v="114"/>
      <pc:docMkLst>
        <pc:docMk/>
      </pc:docMkLst>
      <pc:sldChg chg="modSp del mod">
        <pc:chgData name="Timur Mehmedbasic" userId="57bd1303-ec37-40b1-843d-35fcbf24f790" providerId="ADAL" clId="{38A83BA8-FD3E-44B0-9B5E-C4E8F9E7C6B5}" dt="2024-09-20T12:55:34.304" v="113" actId="47"/>
        <pc:sldMkLst>
          <pc:docMk/>
          <pc:sldMk cId="854705905" sldId="263"/>
        </pc:sldMkLst>
        <pc:spChg chg="mod">
          <ac:chgData name="Timur Mehmedbasic" userId="57bd1303-ec37-40b1-843d-35fcbf24f790" providerId="ADAL" clId="{38A83BA8-FD3E-44B0-9B5E-C4E8F9E7C6B5}" dt="2024-09-20T12:53:45.314" v="72" actId="20577"/>
          <ac:spMkLst>
            <pc:docMk/>
            <pc:sldMk cId="854705905" sldId="263"/>
            <ac:spMk id="5" creationId="{DF586EE2-79B9-7A35-1703-C77A22C25427}"/>
          </ac:spMkLst>
        </pc:spChg>
      </pc:sldChg>
      <pc:sldChg chg="addSp modSp new mod modAnim">
        <pc:chgData name="Timur Mehmedbasic" userId="57bd1303-ec37-40b1-843d-35fcbf24f790" providerId="ADAL" clId="{38A83BA8-FD3E-44B0-9B5E-C4E8F9E7C6B5}" dt="2024-09-20T12:55:31.222" v="112" actId="403"/>
        <pc:sldMkLst>
          <pc:docMk/>
          <pc:sldMk cId="3524515128" sldId="2147483418"/>
        </pc:sldMkLst>
        <pc:spChg chg="mod">
          <ac:chgData name="Timur Mehmedbasic" userId="57bd1303-ec37-40b1-843d-35fcbf24f790" providerId="ADAL" clId="{38A83BA8-FD3E-44B0-9B5E-C4E8F9E7C6B5}" dt="2024-09-20T12:55:31.222" v="112" actId="403"/>
          <ac:spMkLst>
            <pc:docMk/>
            <pc:sldMk cId="3524515128" sldId="2147483418"/>
            <ac:spMk id="2" creationId="{17EAE8B6-B34D-BC90-C4CD-42F850C57D64}"/>
          </ac:spMkLst>
        </pc:spChg>
        <pc:spChg chg="mod">
          <ac:chgData name="Timur Mehmedbasic" userId="57bd1303-ec37-40b1-843d-35fcbf24f790" providerId="ADAL" clId="{38A83BA8-FD3E-44B0-9B5E-C4E8F9E7C6B5}" dt="2024-09-20T12:54:03.180" v="76"/>
          <ac:spMkLst>
            <pc:docMk/>
            <pc:sldMk cId="3524515128" sldId="2147483418"/>
            <ac:spMk id="3" creationId="{FAE76B35-CF44-9E6C-135D-FA18DDBD74BC}"/>
          </ac:spMkLst>
        </pc:spChg>
        <pc:picChg chg="add mod">
          <ac:chgData name="Timur Mehmedbasic" userId="57bd1303-ec37-40b1-843d-35fcbf24f790" providerId="ADAL" clId="{38A83BA8-FD3E-44B0-9B5E-C4E8F9E7C6B5}" dt="2024-09-20T12:54:21.046" v="82" actId="1076"/>
          <ac:picMkLst>
            <pc:docMk/>
            <pc:sldMk cId="3524515128" sldId="2147483418"/>
            <ac:picMk id="4" creationId="{2B79A4A8-D4AC-9676-D4CD-614D8EEA9176}"/>
          </ac:picMkLst>
        </pc:picChg>
      </pc:sldChg>
      <pc:sldChg chg="add">
        <pc:chgData name="Timur Mehmedbasic" userId="57bd1303-ec37-40b1-843d-35fcbf24f790" providerId="ADAL" clId="{38A83BA8-FD3E-44B0-9B5E-C4E8F9E7C6B5}" dt="2024-09-22T19:59:13.619" v="114"/>
        <pc:sldMkLst>
          <pc:docMk/>
          <pc:sldMk cId="121373585" sldId="2147483420"/>
        </pc:sldMkLst>
      </pc:sldChg>
    </pc:docChg>
  </pc:docChgLst>
  <pc:docChgLst>
    <pc:chgData name="Manish Gonsalves" userId="df0d76fa-047b-473b-b435-79adcb150105" providerId="ADAL" clId="{48665778-FCD6-486F-AE63-C1D065CAED56}"/>
    <pc:docChg chg="undo custSel addSld delSld modSld sldOrd modSection">
      <pc:chgData name="Manish Gonsalves" userId="df0d76fa-047b-473b-b435-79adcb150105" providerId="ADAL" clId="{48665778-FCD6-486F-AE63-C1D065CAED56}" dt="2024-09-21T01:55:54.211" v="4126" actId="20577"/>
      <pc:docMkLst>
        <pc:docMk/>
      </pc:docMkLst>
      <pc:sldChg chg="modSp mod">
        <pc:chgData name="Manish Gonsalves" userId="df0d76fa-047b-473b-b435-79adcb150105" providerId="ADAL" clId="{48665778-FCD6-486F-AE63-C1D065CAED56}" dt="2024-09-10T17:02:06.389" v="553" actId="20577"/>
        <pc:sldMkLst>
          <pc:docMk/>
          <pc:sldMk cId="3225585739" sldId="2147483402"/>
        </pc:sldMkLst>
        <pc:spChg chg="mod">
          <ac:chgData name="Manish Gonsalves" userId="df0d76fa-047b-473b-b435-79adcb150105" providerId="ADAL" clId="{48665778-FCD6-486F-AE63-C1D065CAED56}" dt="2024-09-10T17:01:59.190" v="549" actId="20577"/>
          <ac:spMkLst>
            <pc:docMk/>
            <pc:sldMk cId="3225585739" sldId="2147483402"/>
            <ac:spMk id="12" creationId="{2E814D5C-D3A7-CDC7-F297-D7E01A1037C4}"/>
          </ac:spMkLst>
        </pc:spChg>
        <pc:spChg chg="mod">
          <ac:chgData name="Manish Gonsalves" userId="df0d76fa-047b-473b-b435-79adcb150105" providerId="ADAL" clId="{48665778-FCD6-486F-AE63-C1D065CAED56}" dt="2024-09-10T17:02:06.389" v="553" actId="20577"/>
          <ac:spMkLst>
            <pc:docMk/>
            <pc:sldMk cId="3225585739" sldId="2147483402"/>
            <ac:spMk id="14" creationId="{D5230484-6E20-DF47-2906-787C3717871B}"/>
          </ac:spMkLst>
        </pc:spChg>
      </pc:sldChg>
      <pc:sldChg chg="ord">
        <pc:chgData name="Manish Gonsalves" userId="df0d76fa-047b-473b-b435-79adcb150105" providerId="ADAL" clId="{48665778-FCD6-486F-AE63-C1D065CAED56}" dt="2024-09-16T19:25:44.122" v="2793"/>
        <pc:sldMkLst>
          <pc:docMk/>
          <pc:sldMk cId="1065349770" sldId="2147483403"/>
        </pc:sldMkLst>
      </pc:sldChg>
      <pc:sldChg chg="modSp mod ord">
        <pc:chgData name="Manish Gonsalves" userId="df0d76fa-047b-473b-b435-79adcb150105" providerId="ADAL" clId="{48665778-FCD6-486F-AE63-C1D065CAED56}" dt="2024-09-16T19:25:54.620" v="2795"/>
        <pc:sldMkLst>
          <pc:docMk/>
          <pc:sldMk cId="3302761525" sldId="2147483406"/>
        </pc:sldMkLst>
        <pc:spChg chg="mod">
          <ac:chgData name="Manish Gonsalves" userId="df0d76fa-047b-473b-b435-79adcb150105" providerId="ADAL" clId="{48665778-FCD6-486F-AE63-C1D065CAED56}" dt="2024-09-10T18:58:09.277" v="1272" actId="20577"/>
          <ac:spMkLst>
            <pc:docMk/>
            <pc:sldMk cId="3302761525" sldId="2147483406"/>
            <ac:spMk id="2" creationId="{4B4D793A-9B6D-F9A0-454B-98239FF826A1}"/>
          </ac:spMkLst>
        </pc:spChg>
        <pc:spChg chg="mod">
          <ac:chgData name="Manish Gonsalves" userId="df0d76fa-047b-473b-b435-79adcb150105" providerId="ADAL" clId="{48665778-FCD6-486F-AE63-C1D065CAED56}" dt="2024-09-10T17:35:53.447" v="657" actId="313"/>
          <ac:spMkLst>
            <pc:docMk/>
            <pc:sldMk cId="3302761525" sldId="2147483406"/>
            <ac:spMk id="3" creationId="{A8D67575-F9AD-C513-18F8-68E3707B8871}"/>
          </ac:spMkLst>
        </pc:spChg>
      </pc:sldChg>
      <pc:sldChg chg="del">
        <pc:chgData name="Manish Gonsalves" userId="df0d76fa-047b-473b-b435-79adcb150105" providerId="ADAL" clId="{48665778-FCD6-486F-AE63-C1D065CAED56}" dt="2024-09-09T17:50:43.826" v="0" actId="47"/>
        <pc:sldMkLst>
          <pc:docMk/>
          <pc:sldMk cId="1944944156" sldId="2147483407"/>
        </pc:sldMkLst>
      </pc:sldChg>
      <pc:sldChg chg="addSp delSp modSp mod">
        <pc:chgData name="Manish Gonsalves" userId="df0d76fa-047b-473b-b435-79adcb150105" providerId="ADAL" clId="{48665778-FCD6-486F-AE63-C1D065CAED56}" dt="2024-09-13T00:03:31.221" v="2704" actId="6549"/>
        <pc:sldMkLst>
          <pc:docMk/>
          <pc:sldMk cId="4141990897" sldId="2147483408"/>
        </pc:sldMkLst>
        <pc:spChg chg="del mod">
          <ac:chgData name="Manish Gonsalves" userId="df0d76fa-047b-473b-b435-79adcb150105" providerId="ADAL" clId="{48665778-FCD6-486F-AE63-C1D065CAED56}" dt="2024-09-10T15:56:27.225" v="88" actId="478"/>
          <ac:spMkLst>
            <pc:docMk/>
            <pc:sldMk cId="4141990897" sldId="2147483408"/>
            <ac:spMk id="2" creationId="{83971502-5376-C3EC-DB87-7EA17F49EE5D}"/>
          </ac:spMkLst>
        </pc:spChg>
        <pc:spChg chg="mod">
          <ac:chgData name="Manish Gonsalves" userId="df0d76fa-047b-473b-b435-79adcb150105" providerId="ADAL" clId="{48665778-FCD6-486F-AE63-C1D065CAED56}" dt="2024-09-13T00:03:31.221" v="2704" actId="6549"/>
          <ac:spMkLst>
            <pc:docMk/>
            <pc:sldMk cId="4141990897" sldId="2147483408"/>
            <ac:spMk id="3" creationId="{CE053E76-9DDF-E79E-E536-347E01CCC6F4}"/>
          </ac:spMkLst>
        </pc:spChg>
        <pc:spChg chg="mod">
          <ac:chgData name="Manish Gonsalves" userId="df0d76fa-047b-473b-b435-79adcb150105" providerId="ADAL" clId="{48665778-FCD6-486F-AE63-C1D065CAED56}" dt="2024-09-10T23:49:58.771" v="1761" actId="114"/>
          <ac:spMkLst>
            <pc:docMk/>
            <pc:sldMk cId="4141990897" sldId="2147483408"/>
            <ac:spMk id="4" creationId="{A3663CD5-A3D1-49FF-2CE7-91C20C13DF35}"/>
          </ac:spMkLst>
        </pc:spChg>
        <pc:spChg chg="add del mod">
          <ac:chgData name="Manish Gonsalves" userId="df0d76fa-047b-473b-b435-79adcb150105" providerId="ADAL" clId="{48665778-FCD6-486F-AE63-C1D065CAED56}" dt="2024-09-10T15:56:47.811" v="89" actId="3680"/>
          <ac:spMkLst>
            <pc:docMk/>
            <pc:sldMk cId="4141990897" sldId="2147483408"/>
            <ac:spMk id="8" creationId="{65CF4D1D-B085-029C-38EA-F7CD25E13117}"/>
          </ac:spMkLst>
        </pc:spChg>
        <pc:graphicFrameChg chg="add mod">
          <ac:chgData name="Manish Gonsalves" userId="df0d76fa-047b-473b-b435-79adcb150105" providerId="ADAL" clId="{48665778-FCD6-486F-AE63-C1D065CAED56}" dt="2024-09-10T15:55:46.734" v="80"/>
          <ac:graphicFrameMkLst>
            <pc:docMk/>
            <pc:sldMk cId="4141990897" sldId="2147483408"/>
            <ac:graphicFrameMk id="5" creationId="{1B1795D4-3C94-135C-98F1-2394F0DD3529}"/>
          </ac:graphicFrameMkLst>
        </pc:graphicFrameChg>
        <pc:graphicFrameChg chg="add del mod modGraphic">
          <ac:chgData name="Manish Gonsalves" userId="df0d76fa-047b-473b-b435-79adcb150105" providerId="ADAL" clId="{48665778-FCD6-486F-AE63-C1D065CAED56}" dt="2024-09-10T15:58:34.764" v="95" actId="478"/>
          <ac:graphicFrameMkLst>
            <pc:docMk/>
            <pc:sldMk cId="4141990897" sldId="2147483408"/>
            <ac:graphicFrameMk id="6" creationId="{0107DE08-322D-0841-FD2F-085A9F0C72FA}"/>
          </ac:graphicFrameMkLst>
        </pc:graphicFrameChg>
        <pc:graphicFrameChg chg="add mod ord modGraphic">
          <ac:chgData name="Manish Gonsalves" userId="df0d76fa-047b-473b-b435-79adcb150105" providerId="ADAL" clId="{48665778-FCD6-486F-AE63-C1D065CAED56}" dt="2024-09-12T01:42:32.441" v="2325" actId="20577"/>
          <ac:graphicFrameMkLst>
            <pc:docMk/>
            <pc:sldMk cId="4141990897" sldId="2147483408"/>
            <ac:graphicFrameMk id="9" creationId="{CF69CB4B-A629-3C93-C32E-72101C936C5F}"/>
          </ac:graphicFrameMkLst>
        </pc:graphicFrameChg>
      </pc:sldChg>
      <pc:sldChg chg="modSp add del mod">
        <pc:chgData name="Manish Gonsalves" userId="df0d76fa-047b-473b-b435-79adcb150105" providerId="ADAL" clId="{48665778-FCD6-486F-AE63-C1D065CAED56}" dt="2024-09-10T23:14:51.460" v="1274" actId="47"/>
        <pc:sldMkLst>
          <pc:docMk/>
          <pc:sldMk cId="3046111468" sldId="2147483411"/>
        </pc:sldMkLst>
        <pc:spChg chg="mod">
          <ac:chgData name="Manish Gonsalves" userId="df0d76fa-047b-473b-b435-79adcb150105" providerId="ADAL" clId="{48665778-FCD6-486F-AE63-C1D065CAED56}" dt="2024-09-09T17:51:02.801" v="24" actId="6549"/>
          <ac:spMkLst>
            <pc:docMk/>
            <pc:sldMk cId="3046111468" sldId="2147483411"/>
            <ac:spMk id="3" creationId="{CE053E76-9DDF-E79E-E536-347E01CCC6F4}"/>
          </ac:spMkLst>
        </pc:spChg>
      </pc:sldChg>
      <pc:sldChg chg="modSp add del mod">
        <pc:chgData name="Manish Gonsalves" userId="df0d76fa-047b-473b-b435-79adcb150105" providerId="ADAL" clId="{48665778-FCD6-486F-AE63-C1D065CAED56}" dt="2024-09-10T23:50:14.600" v="1763" actId="47"/>
        <pc:sldMkLst>
          <pc:docMk/>
          <pc:sldMk cId="2027158834" sldId="2147483412"/>
        </pc:sldMkLst>
        <pc:spChg chg="mod">
          <ac:chgData name="Manish Gonsalves" userId="df0d76fa-047b-473b-b435-79adcb150105" providerId="ADAL" clId="{48665778-FCD6-486F-AE63-C1D065CAED56}" dt="2024-09-10T23:14:59.649" v="1287" actId="20577"/>
          <ac:spMkLst>
            <pc:docMk/>
            <pc:sldMk cId="2027158834" sldId="2147483412"/>
            <ac:spMk id="3" creationId="{CE053E76-9DDF-E79E-E536-347E01CCC6F4}"/>
          </ac:spMkLst>
        </pc:spChg>
      </pc:sldChg>
      <pc:sldChg chg="modSp add mod">
        <pc:chgData name="Manish Gonsalves" userId="df0d76fa-047b-473b-b435-79adcb150105" providerId="ADAL" clId="{48665778-FCD6-486F-AE63-C1D065CAED56}" dt="2024-09-13T00:03:35.174" v="2705" actId="6549"/>
        <pc:sldMkLst>
          <pc:docMk/>
          <pc:sldMk cId="3323855295" sldId="2147483413"/>
        </pc:sldMkLst>
        <pc:spChg chg="mod">
          <ac:chgData name="Manish Gonsalves" userId="df0d76fa-047b-473b-b435-79adcb150105" providerId="ADAL" clId="{48665778-FCD6-486F-AE63-C1D065CAED56}" dt="2024-09-13T00:03:35.174" v="2705" actId="6549"/>
          <ac:spMkLst>
            <pc:docMk/>
            <pc:sldMk cId="3323855295" sldId="2147483413"/>
            <ac:spMk id="3" creationId="{CE053E76-9DDF-E79E-E536-347E01CCC6F4}"/>
          </ac:spMkLst>
        </pc:spChg>
        <pc:spChg chg="mod">
          <ac:chgData name="Manish Gonsalves" userId="df0d76fa-047b-473b-b435-79adcb150105" providerId="ADAL" clId="{48665778-FCD6-486F-AE63-C1D065CAED56}" dt="2024-09-12T02:08:26.743" v="2700" actId="20577"/>
          <ac:spMkLst>
            <pc:docMk/>
            <pc:sldMk cId="3323855295" sldId="2147483413"/>
            <ac:spMk id="4" creationId="{A3663CD5-A3D1-49FF-2CE7-91C20C13DF35}"/>
          </ac:spMkLst>
        </pc:spChg>
        <pc:graphicFrameChg chg="mod modGraphic">
          <ac:chgData name="Manish Gonsalves" userId="df0d76fa-047b-473b-b435-79adcb150105" providerId="ADAL" clId="{48665778-FCD6-486F-AE63-C1D065CAED56}" dt="2024-09-12T01:51:21.256" v="2539"/>
          <ac:graphicFrameMkLst>
            <pc:docMk/>
            <pc:sldMk cId="3323855295" sldId="2147483413"/>
            <ac:graphicFrameMk id="9" creationId="{CF69CB4B-A629-3C93-C32E-72101C936C5F}"/>
          </ac:graphicFrameMkLst>
        </pc:graphicFrameChg>
      </pc:sldChg>
      <pc:sldChg chg="modSp add mod ord">
        <pc:chgData name="Manish Gonsalves" userId="df0d76fa-047b-473b-b435-79adcb150105" providerId="ADAL" clId="{48665778-FCD6-486F-AE63-C1D065CAED56}" dt="2024-09-21T01:35:30.666" v="3460" actId="33524"/>
        <pc:sldMkLst>
          <pc:docMk/>
          <pc:sldMk cId="779390224" sldId="2147483414"/>
        </pc:sldMkLst>
        <pc:spChg chg="mod">
          <ac:chgData name="Manish Gonsalves" userId="df0d76fa-047b-473b-b435-79adcb150105" providerId="ADAL" clId="{48665778-FCD6-486F-AE63-C1D065CAED56}" dt="2024-09-13T00:03:50.428" v="2729" actId="20577"/>
          <ac:spMkLst>
            <pc:docMk/>
            <pc:sldMk cId="779390224" sldId="2147483414"/>
            <ac:spMk id="3" creationId="{CE053E76-9DDF-E79E-E536-347E01CCC6F4}"/>
          </ac:spMkLst>
        </pc:spChg>
        <pc:spChg chg="mod">
          <ac:chgData name="Manish Gonsalves" userId="df0d76fa-047b-473b-b435-79adcb150105" providerId="ADAL" clId="{48665778-FCD6-486F-AE63-C1D065CAED56}" dt="2024-09-21T01:35:30.666" v="3460" actId="33524"/>
          <ac:spMkLst>
            <pc:docMk/>
            <pc:sldMk cId="779390224" sldId="2147483414"/>
            <ac:spMk id="4" creationId="{A3663CD5-A3D1-49FF-2CE7-91C20C13DF35}"/>
          </ac:spMkLst>
        </pc:spChg>
        <pc:graphicFrameChg chg="mod modGraphic">
          <ac:chgData name="Manish Gonsalves" userId="df0d76fa-047b-473b-b435-79adcb150105" providerId="ADAL" clId="{48665778-FCD6-486F-AE63-C1D065CAED56}" dt="2024-09-21T01:28:33.779" v="3053" actId="2165"/>
          <ac:graphicFrameMkLst>
            <pc:docMk/>
            <pc:sldMk cId="779390224" sldId="2147483414"/>
            <ac:graphicFrameMk id="9" creationId="{CF69CB4B-A629-3C93-C32E-72101C936C5F}"/>
          </ac:graphicFrameMkLst>
        </pc:graphicFrameChg>
      </pc:sldChg>
      <pc:sldChg chg="modSp add del mod">
        <pc:chgData name="Manish Gonsalves" userId="df0d76fa-047b-473b-b435-79adcb150105" providerId="ADAL" clId="{48665778-FCD6-486F-AE63-C1D065CAED56}" dt="2024-09-20T22:43:45.695" v="2959" actId="47"/>
        <pc:sldMkLst>
          <pc:docMk/>
          <pc:sldMk cId="2764714111" sldId="2147483415"/>
        </pc:sldMkLst>
        <pc:spChg chg="mod">
          <ac:chgData name="Manish Gonsalves" userId="df0d76fa-047b-473b-b435-79adcb150105" providerId="ADAL" clId="{48665778-FCD6-486F-AE63-C1D065CAED56}" dt="2024-09-13T00:04:13.242" v="2742" actId="20577"/>
          <ac:spMkLst>
            <pc:docMk/>
            <pc:sldMk cId="2764714111" sldId="2147483415"/>
            <ac:spMk id="3" creationId="{CE053E76-9DDF-E79E-E536-347E01CCC6F4}"/>
          </ac:spMkLst>
        </pc:spChg>
        <pc:graphicFrameChg chg="mod modGraphic">
          <ac:chgData name="Manish Gonsalves" userId="df0d76fa-047b-473b-b435-79adcb150105" providerId="ADAL" clId="{48665778-FCD6-486F-AE63-C1D065CAED56}" dt="2024-09-13T00:12:31.964" v="2791" actId="20577"/>
          <ac:graphicFrameMkLst>
            <pc:docMk/>
            <pc:sldMk cId="2764714111" sldId="2147483415"/>
            <ac:graphicFrameMk id="9" creationId="{CF69CB4B-A629-3C93-C32E-72101C936C5F}"/>
          </ac:graphicFrameMkLst>
        </pc:graphicFrameChg>
      </pc:sldChg>
      <pc:sldChg chg="modSp add mod">
        <pc:chgData name="Manish Gonsalves" userId="df0d76fa-047b-473b-b435-79adcb150105" providerId="ADAL" clId="{48665778-FCD6-486F-AE63-C1D065CAED56}" dt="2024-09-21T01:49:28.421" v="3865" actId="114"/>
        <pc:sldMkLst>
          <pc:docMk/>
          <pc:sldMk cId="4103961520" sldId="2147483416"/>
        </pc:sldMkLst>
        <pc:spChg chg="mod">
          <ac:chgData name="Manish Gonsalves" userId="df0d76fa-047b-473b-b435-79adcb150105" providerId="ADAL" clId="{48665778-FCD6-486F-AE63-C1D065CAED56}" dt="2024-09-21T01:41:33.803" v="3624" actId="20577"/>
          <ac:spMkLst>
            <pc:docMk/>
            <pc:sldMk cId="4103961520" sldId="2147483416"/>
            <ac:spMk id="3" creationId="{CE053E76-9DDF-E79E-E536-347E01CCC6F4}"/>
          </ac:spMkLst>
        </pc:spChg>
        <pc:spChg chg="mod">
          <ac:chgData name="Manish Gonsalves" userId="df0d76fa-047b-473b-b435-79adcb150105" providerId="ADAL" clId="{48665778-FCD6-486F-AE63-C1D065CAED56}" dt="2024-09-21T01:49:28.421" v="3865" actId="114"/>
          <ac:spMkLst>
            <pc:docMk/>
            <pc:sldMk cId="4103961520" sldId="2147483416"/>
            <ac:spMk id="4" creationId="{A3663CD5-A3D1-49FF-2CE7-91C20C13DF35}"/>
          </ac:spMkLst>
        </pc:spChg>
        <pc:graphicFrameChg chg="mod modGraphic">
          <ac:chgData name="Manish Gonsalves" userId="df0d76fa-047b-473b-b435-79adcb150105" providerId="ADAL" clId="{48665778-FCD6-486F-AE63-C1D065CAED56}" dt="2024-09-21T01:47:35.441" v="3784" actId="14100"/>
          <ac:graphicFrameMkLst>
            <pc:docMk/>
            <pc:sldMk cId="4103961520" sldId="2147483416"/>
            <ac:graphicFrameMk id="9" creationId="{CF69CB4B-A629-3C93-C32E-72101C936C5F}"/>
          </ac:graphicFrameMkLst>
        </pc:graphicFrameChg>
      </pc:sldChg>
      <pc:sldChg chg="modSp add mod">
        <pc:chgData name="Manish Gonsalves" userId="df0d76fa-047b-473b-b435-79adcb150105" providerId="ADAL" clId="{48665778-FCD6-486F-AE63-C1D065CAED56}" dt="2024-09-21T01:55:54.211" v="4126" actId="20577"/>
        <pc:sldMkLst>
          <pc:docMk/>
          <pc:sldMk cId="4089521083" sldId="2147483417"/>
        </pc:sldMkLst>
        <pc:spChg chg="mod">
          <ac:chgData name="Manish Gonsalves" userId="df0d76fa-047b-473b-b435-79adcb150105" providerId="ADAL" clId="{48665778-FCD6-486F-AE63-C1D065CAED56}" dt="2024-09-13T00:04:45.053" v="2754" actId="20577"/>
          <ac:spMkLst>
            <pc:docMk/>
            <pc:sldMk cId="4089521083" sldId="2147483417"/>
            <ac:spMk id="3" creationId="{CE053E76-9DDF-E79E-E536-347E01CCC6F4}"/>
          </ac:spMkLst>
        </pc:spChg>
        <pc:spChg chg="mod">
          <ac:chgData name="Manish Gonsalves" userId="df0d76fa-047b-473b-b435-79adcb150105" providerId="ADAL" clId="{48665778-FCD6-486F-AE63-C1D065CAED56}" dt="2024-09-21T01:55:54.211" v="4126" actId="20577"/>
          <ac:spMkLst>
            <pc:docMk/>
            <pc:sldMk cId="4089521083" sldId="2147483417"/>
            <ac:spMk id="4" creationId="{A3663CD5-A3D1-49FF-2CE7-91C20C13DF35}"/>
          </ac:spMkLst>
        </pc:spChg>
        <pc:graphicFrameChg chg="mod modGraphic">
          <ac:chgData name="Manish Gonsalves" userId="df0d76fa-047b-473b-b435-79adcb150105" providerId="ADAL" clId="{48665778-FCD6-486F-AE63-C1D065CAED56}" dt="2024-09-21T01:55:44.881" v="4111" actId="20577"/>
          <ac:graphicFrameMkLst>
            <pc:docMk/>
            <pc:sldMk cId="4089521083" sldId="2147483417"/>
            <ac:graphicFrameMk id="9" creationId="{CF69CB4B-A629-3C93-C32E-72101C936C5F}"/>
          </ac:graphicFrameMkLst>
        </pc:graphicFrameChg>
      </pc:sldChg>
      <pc:sldChg chg="ord">
        <pc:chgData name="Manish Gonsalves" userId="df0d76fa-047b-473b-b435-79adcb150105" providerId="ADAL" clId="{48665778-FCD6-486F-AE63-C1D065CAED56}" dt="2024-09-20T22:43:52.132" v="2961"/>
        <pc:sldMkLst>
          <pc:docMk/>
          <pc:sldMk cId="3721287009" sldId="2147483419"/>
        </pc:sldMkLst>
      </pc:sldChg>
    </pc:docChg>
  </pc:docChgLst>
</pc:chgInfo>
</file>

<file path=ppt/comments/modernComment_7FFFCB55_7C715D3F.xml><?xml version="1.0" encoding="utf-8"?>
<p188:cmLst xmlns:a="http://schemas.openxmlformats.org/drawingml/2006/main" xmlns:r="http://schemas.openxmlformats.org/officeDocument/2006/relationships" xmlns:p188="http://schemas.microsoft.com/office/powerpoint/2018/8/main">
  <p188:cm id="{C7C7C8DD-448C-4A45-A077-18D19D6AF4AB}" authorId="{497F1EE2-8EDB-B617-8128-095F60D9FA16}" created="2024-07-16T23:27:41.711">
    <pc:sldMkLst xmlns:pc="http://schemas.microsoft.com/office/powerpoint/2013/main/command">
      <pc:docMk/>
      <pc:sldMk cId="2087804223" sldId="2147470165"/>
    </pc:sldMkLst>
    <p188:txBody>
      <a:bodyPr/>
      <a:lstStyle/>
      <a:p>
        <a:r>
          <a:rPr lang="en-CA"/>
          <a:t>There is confusion between these the Data Map Domains and Business Domains. Perhaps we can address that here?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82E370-7CC8-4597-8DFF-95DCE69676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5B058176-68A8-4411-89C2-EA13050B1C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D87A3A-3A46-423A-B615-D8CD489B6BAB}" type="datetimeFigureOut">
              <a:rPr lang="en-ZA" smtClean="0"/>
              <a:t>2024/09/21</a:t>
            </a:fld>
            <a:endParaRPr lang="en-ZA"/>
          </a:p>
        </p:txBody>
      </p:sp>
      <p:sp>
        <p:nvSpPr>
          <p:cNvPr id="4" name="Footer Placeholder 3">
            <a:extLst>
              <a:ext uri="{FF2B5EF4-FFF2-40B4-BE49-F238E27FC236}">
                <a16:creationId xmlns:a16="http://schemas.microsoft.com/office/drawing/2014/main" id="{5CE4B0D4-4015-4276-8DB7-52A6E7E35B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54833085-9199-49B6-801F-429C1CAB5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BAE09-34E9-4392-B6D6-59063056993D}" type="slidenum">
              <a:rPr lang="en-ZA" smtClean="0"/>
              <a:t>‹#›</a:t>
            </a:fld>
            <a:endParaRPr lang="en-ZA"/>
          </a:p>
        </p:txBody>
      </p:sp>
    </p:spTree>
    <p:extLst>
      <p:ext uri="{BB962C8B-B14F-4D97-AF65-F5344CB8AC3E}">
        <p14:creationId xmlns:p14="http://schemas.microsoft.com/office/powerpoint/2010/main" val="1369323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F0EC178B-6532-D741-BB1D-C6F2E2FEBF52}" type="datetimeFigureOut">
              <a:rPr lang="en-US" smtClean="0"/>
              <a:pPr/>
              <a:t>9/21/2024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AA759650-762C-9343-8990-0901C80FC791}" type="slidenum">
              <a:rPr lang="en-US" smtClean="0"/>
              <a:pPr/>
              <a:t>‹#›</a:t>
            </a:fld>
            <a:endParaRPr lang="en-US"/>
          </a:p>
        </p:txBody>
      </p:sp>
    </p:spTree>
    <p:extLst>
      <p:ext uri="{BB962C8B-B14F-4D97-AF65-F5344CB8AC3E}">
        <p14:creationId xmlns:p14="http://schemas.microsoft.com/office/powerpoint/2010/main" val="142793757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89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1"/>
              <a:t>Asset insights: </a:t>
            </a:r>
            <a:r>
              <a:rPr lang="en-US" sz="1200"/>
              <a:t>A report on the data estate and source-type distribution. You can view by source type, classification, and file size. View the insights as a graph or key performance indicators (KPI).</a:t>
            </a:r>
          </a:p>
          <a:p>
            <a:pPr marL="342900" indent="-342900">
              <a:buFont typeface="Arial" panose="020B0604020202020204" pitchFamily="34" charset="0"/>
              <a:buChar char="•"/>
            </a:pPr>
            <a:r>
              <a:rPr lang="en-US" sz="1200" b="1"/>
              <a:t>Scan insights: </a:t>
            </a:r>
            <a:r>
              <a:rPr lang="en-US" sz="1200"/>
              <a:t>This report provides information on the health of your scans (successes, failures, or canceled).</a:t>
            </a:r>
          </a:p>
          <a:p>
            <a:pPr marL="342900" indent="-342900">
              <a:buFont typeface="Arial" panose="020B0604020202020204" pitchFamily="34" charset="0"/>
              <a:buChar char="•"/>
            </a:pPr>
            <a:r>
              <a:rPr lang="en-US" sz="1200" b="1"/>
              <a:t>Glossary insights: </a:t>
            </a:r>
            <a:r>
              <a:rPr lang="en-US" sz="1200"/>
              <a:t>A status report on the glossary to help users understand the distribution of glossary terms by status, or to view how the terms are attached to assets.</a:t>
            </a:r>
          </a:p>
          <a:p>
            <a:pPr marL="342900" indent="-342900">
              <a:buFont typeface="Arial" panose="020B0604020202020204" pitchFamily="34" charset="0"/>
              <a:buChar char="•"/>
            </a:pPr>
            <a:r>
              <a:rPr lang="en-US" sz="1200" b="1"/>
              <a:t>Classification insights: </a:t>
            </a:r>
            <a:r>
              <a:rPr lang="en-US" sz="1200"/>
              <a:t>A report showing where classified data is located. It allows security administrators to understand the types of information found in their organization's data estate.</a:t>
            </a:r>
          </a:p>
          <a:p>
            <a:pPr marL="342900" indent="-342900">
              <a:buFont typeface="Arial" panose="020B0604020202020204" pitchFamily="34" charset="0"/>
              <a:buChar char="•"/>
            </a:pPr>
            <a:r>
              <a:rPr lang="en-US" sz="1200" b="1"/>
              <a:t>Sensitivity insights: </a:t>
            </a:r>
            <a:r>
              <a:rPr lang="en-US" sz="1200"/>
              <a:t>This report focuses on sensitivity labels that are found during scans. Security administrators can make use of this information to ensure security is appropriate for the data estate.</a:t>
            </a:r>
          </a:p>
          <a:p>
            <a:pPr marL="342900" indent="-342900">
              <a:buFont typeface="Arial" panose="020B0604020202020204" pitchFamily="34" charset="0"/>
              <a:buChar char="•"/>
            </a:pPr>
            <a:r>
              <a:rPr lang="en-US" sz="1200" b="1"/>
              <a:t>File extension insights: </a:t>
            </a:r>
            <a:r>
              <a:rPr lang="en-US" sz="1200"/>
              <a:t>Detailed reporting on file extensions or file types found during scans. You can use this to understand the number of files of each type that exist. It also indicates where these files are located and if they can be scanned for sensitive information.</a:t>
            </a:r>
          </a:p>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58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1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3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858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36.gif"/><Relationship Id="rId5" Type="http://schemas.openxmlformats.org/officeDocument/2006/relationships/image" Target="../media/image10.sv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37000">
              <a:schemeClr val="accent4"/>
            </a:gs>
            <a:gs pos="99000">
              <a:schemeClr val="tx2"/>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2" name="Footer Placeholder 4">
            <a:extLst>
              <a:ext uri="{FF2B5EF4-FFF2-40B4-BE49-F238E27FC236}">
                <a16:creationId xmlns:a16="http://schemas.microsoft.com/office/drawing/2014/main" id="{F8F4D776-1B9C-AEFA-CDFE-A95F281F611F}"/>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A5392956-08AE-1D42-A7A3-1079AE0F17EE}"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Tree>
    <p:extLst>
      <p:ext uri="{BB962C8B-B14F-4D97-AF65-F5344CB8AC3E}">
        <p14:creationId xmlns:p14="http://schemas.microsoft.com/office/powerpoint/2010/main" val="7360579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er 6 Aurora white">
    <p:bg bwMode="ltGray">
      <p:bgPr>
        <a:solidFill>
          <a:schemeClr val="bg1"/>
        </a:solidFill>
        <a:effectLst/>
      </p:bgPr>
    </p:bg>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593680" y="1944052"/>
            <a:ext cx="1463134" cy="1463134"/>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tx2"/>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2213827"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Picture Placeholder 16">
            <a:extLst>
              <a:ext uri="{FF2B5EF4-FFF2-40B4-BE49-F238E27FC236}">
                <a16:creationId xmlns:a16="http://schemas.microsoft.com/office/drawing/2014/main" id="{A52B5DA4-1ED4-49BD-2C16-DC56C6621D28}"/>
              </a:ext>
            </a:extLst>
          </p:cNvPr>
          <p:cNvSpPr>
            <a:spLocks noGrp="1"/>
          </p:cNvSpPr>
          <p:nvPr>
            <p:ph type="pic" sz="quarter" idx="27"/>
          </p:nvPr>
        </p:nvSpPr>
        <p:spPr>
          <a:xfrm>
            <a:off x="4583491" y="19440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5" name="Picture Placeholder 16">
            <a:extLst>
              <a:ext uri="{FF2B5EF4-FFF2-40B4-BE49-F238E27FC236}">
                <a16:creationId xmlns:a16="http://schemas.microsoft.com/office/drawing/2014/main" id="{B8197E14-11A8-DFE9-1D18-AE8FC544A8F7}"/>
              </a:ext>
            </a:extLst>
          </p:cNvPr>
          <p:cNvSpPr>
            <a:spLocks noGrp="1"/>
          </p:cNvSpPr>
          <p:nvPr>
            <p:ph type="pic" sz="quarter" idx="29"/>
          </p:nvPr>
        </p:nvSpPr>
        <p:spPr>
          <a:xfrm>
            <a:off x="8576627" y="19440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9DFA05D4-3695-3B78-B835-4B8ECA6C9F58}"/>
              </a:ext>
            </a:extLst>
          </p:cNvPr>
          <p:cNvSpPr>
            <a:spLocks noGrp="1"/>
          </p:cNvSpPr>
          <p:nvPr>
            <p:ph type="body" sz="quarter" idx="30" hasCustomPrompt="1"/>
          </p:nvPr>
        </p:nvSpPr>
        <p:spPr>
          <a:xfrm>
            <a:off x="6206962"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Text Placeholder 17">
            <a:extLst>
              <a:ext uri="{FF2B5EF4-FFF2-40B4-BE49-F238E27FC236}">
                <a16:creationId xmlns:a16="http://schemas.microsoft.com/office/drawing/2014/main" id="{A67431ED-0AFF-85ED-0E07-979530409457}"/>
              </a:ext>
            </a:extLst>
          </p:cNvPr>
          <p:cNvSpPr>
            <a:spLocks noGrp="1"/>
          </p:cNvSpPr>
          <p:nvPr>
            <p:ph type="body" sz="quarter" idx="31" hasCustomPrompt="1"/>
          </p:nvPr>
        </p:nvSpPr>
        <p:spPr>
          <a:xfrm>
            <a:off x="10219818"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6" name="Picture Placeholder 16">
            <a:extLst>
              <a:ext uri="{FF2B5EF4-FFF2-40B4-BE49-F238E27FC236}">
                <a16:creationId xmlns:a16="http://schemas.microsoft.com/office/drawing/2014/main" id="{EC8975E4-7265-C0DE-4445-CA10D20D9B7F}"/>
              </a:ext>
            </a:extLst>
          </p:cNvPr>
          <p:cNvSpPr>
            <a:spLocks noGrp="1"/>
          </p:cNvSpPr>
          <p:nvPr>
            <p:ph type="pic" sz="quarter" idx="32"/>
          </p:nvPr>
        </p:nvSpPr>
        <p:spPr>
          <a:xfrm>
            <a:off x="593680"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7" name="Text Placeholder 17">
            <a:extLst>
              <a:ext uri="{FF2B5EF4-FFF2-40B4-BE49-F238E27FC236}">
                <a16:creationId xmlns:a16="http://schemas.microsoft.com/office/drawing/2014/main" id="{6DBB5061-A535-EB87-A8BE-FFB520A90391}"/>
              </a:ext>
            </a:extLst>
          </p:cNvPr>
          <p:cNvSpPr>
            <a:spLocks noGrp="1"/>
          </p:cNvSpPr>
          <p:nvPr>
            <p:ph type="body" sz="quarter" idx="33" hasCustomPrompt="1"/>
          </p:nvPr>
        </p:nvSpPr>
        <p:spPr>
          <a:xfrm>
            <a:off x="2213827"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8" name="Picture Placeholder 16">
            <a:extLst>
              <a:ext uri="{FF2B5EF4-FFF2-40B4-BE49-F238E27FC236}">
                <a16:creationId xmlns:a16="http://schemas.microsoft.com/office/drawing/2014/main" id="{DD35FB85-FA0C-7165-9E86-D8520CAA8805}"/>
              </a:ext>
            </a:extLst>
          </p:cNvPr>
          <p:cNvSpPr>
            <a:spLocks noGrp="1"/>
          </p:cNvSpPr>
          <p:nvPr>
            <p:ph type="pic" sz="quarter" idx="34"/>
          </p:nvPr>
        </p:nvSpPr>
        <p:spPr>
          <a:xfrm>
            <a:off x="4583491"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9" name="Picture Placeholder 16">
            <a:extLst>
              <a:ext uri="{FF2B5EF4-FFF2-40B4-BE49-F238E27FC236}">
                <a16:creationId xmlns:a16="http://schemas.microsoft.com/office/drawing/2014/main" id="{79992F21-635A-6803-3D0E-489CB53EBCC4}"/>
              </a:ext>
            </a:extLst>
          </p:cNvPr>
          <p:cNvSpPr>
            <a:spLocks noGrp="1"/>
          </p:cNvSpPr>
          <p:nvPr>
            <p:ph type="pic" sz="quarter" idx="35"/>
          </p:nvPr>
        </p:nvSpPr>
        <p:spPr>
          <a:xfrm>
            <a:off x="8576627"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20" name="Text Placeholder 17">
            <a:extLst>
              <a:ext uri="{FF2B5EF4-FFF2-40B4-BE49-F238E27FC236}">
                <a16:creationId xmlns:a16="http://schemas.microsoft.com/office/drawing/2014/main" id="{76107375-41CF-249E-8E14-9C022B70BEA8}"/>
              </a:ext>
            </a:extLst>
          </p:cNvPr>
          <p:cNvSpPr>
            <a:spLocks noGrp="1"/>
          </p:cNvSpPr>
          <p:nvPr>
            <p:ph type="body" sz="quarter" idx="36" hasCustomPrompt="1"/>
          </p:nvPr>
        </p:nvSpPr>
        <p:spPr>
          <a:xfrm>
            <a:off x="6206962"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1" name="Text Placeholder 17">
            <a:extLst>
              <a:ext uri="{FF2B5EF4-FFF2-40B4-BE49-F238E27FC236}">
                <a16:creationId xmlns:a16="http://schemas.microsoft.com/office/drawing/2014/main" id="{D13FA246-595A-E9DE-0384-1901A9657130}"/>
              </a:ext>
            </a:extLst>
          </p:cNvPr>
          <p:cNvSpPr>
            <a:spLocks noGrp="1"/>
          </p:cNvSpPr>
          <p:nvPr>
            <p:ph type="body" sz="quarter" idx="37" hasCustomPrompt="1"/>
          </p:nvPr>
        </p:nvSpPr>
        <p:spPr>
          <a:xfrm>
            <a:off x="10219818"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Tree>
    <p:extLst>
      <p:ext uri="{BB962C8B-B14F-4D97-AF65-F5344CB8AC3E}">
        <p14:creationId xmlns:p14="http://schemas.microsoft.com/office/powerpoint/2010/main" val="215428688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resenter Aurora white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57AFD3-706D-D2B8-88D6-7CEF7612C2F4}"/>
              </a:ext>
            </a:extLst>
          </p:cNvPr>
          <p:cNvSpPr>
            <a:spLocks noGrp="1"/>
          </p:cNvSpPr>
          <p:nvPr>
            <p:ph type="sldNum" sz="quarter" idx="10"/>
          </p:nvPr>
        </p:nvSpPr>
        <p:spPr/>
        <p:txBody>
          <a:bodyPr/>
          <a:lstStyle/>
          <a:p>
            <a:fld id="{CC4007AC-07F6-40BB-957F-185A1A018FAF}" type="slidenum">
              <a:rPr lang="en-CA" smtClean="0"/>
              <a:pPr/>
              <a:t>‹#›</a:t>
            </a:fld>
            <a:endParaRPr lang="en-CA"/>
          </a:p>
        </p:txBody>
      </p:sp>
      <p:sp>
        <p:nvSpPr>
          <p:cNvPr id="4" name="Rounded Rectangle 3">
            <a:extLst>
              <a:ext uri="{FF2B5EF4-FFF2-40B4-BE49-F238E27FC236}">
                <a16:creationId xmlns:a16="http://schemas.microsoft.com/office/drawing/2014/main" id="{F50964E5-FBB9-4502-02DF-54DF89D8A360}"/>
              </a:ext>
            </a:extLst>
          </p:cNvPr>
          <p:cNvSpPr/>
          <p:nvPr userDrawn="1"/>
        </p:nvSpPr>
        <p:spPr>
          <a:xfrm>
            <a:off x="1" y="0"/>
            <a:ext cx="3543300" cy="6891688"/>
          </a:xfrm>
          <a:prstGeom prst="roundRect">
            <a:avLst>
              <a:gd name="adj" fmla="val 0"/>
            </a:avLst>
          </a:prstGeom>
          <a:gradFill flip="none" rotWithShape="1">
            <a:gsLst>
              <a:gs pos="98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DFC5AEDF-3C32-19B8-1D38-FDB2711FEEC8}"/>
              </a:ext>
            </a:extLst>
          </p:cNvPr>
          <p:cNvSpPr>
            <a:spLocks noGrp="1"/>
          </p:cNvSpPr>
          <p:nvPr>
            <p:ph type="body" sz="quarter" idx="15" hasCustomPrompt="1"/>
          </p:nvPr>
        </p:nvSpPr>
        <p:spPr>
          <a:xfrm>
            <a:off x="-12022" y="2218369"/>
            <a:ext cx="3543300" cy="1150583"/>
          </a:xfrm>
          <a:prstGeom prst="rect">
            <a:avLst/>
          </a:prstGeom>
        </p:spPr>
        <p:txBody>
          <a:bodyPr/>
          <a:lstStyle>
            <a:lvl1pPr marL="0" indent="0" algn="ctr">
              <a:lnSpc>
                <a:spcPct val="100000"/>
              </a:lnSpc>
              <a:spcBef>
                <a:spcPts val="0"/>
              </a:spcBef>
              <a:spcAft>
                <a:spcPts val="0"/>
              </a:spcAft>
              <a:buNone/>
              <a:defRPr sz="2133" b="0" i="0">
                <a:solidFill>
                  <a:schemeClr val="bg1"/>
                </a:solidFill>
                <a:latin typeface="Segoe UI" panose="020B0502040204020203" pitchFamily="34" charset="0"/>
                <a:cs typeface="Segoe UI"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t>Click to add </a:t>
            </a:r>
            <a:br>
              <a:rPr lang="en-US"/>
            </a:br>
            <a:r>
              <a:rPr lang="en-US"/>
              <a:t>description</a:t>
            </a:r>
            <a:endParaRPr lang="en-US" altLang="ja-JP"/>
          </a:p>
        </p:txBody>
      </p:sp>
      <p:sp>
        <p:nvSpPr>
          <p:cNvPr id="6" name="Title 4">
            <a:extLst>
              <a:ext uri="{FF2B5EF4-FFF2-40B4-BE49-F238E27FC236}">
                <a16:creationId xmlns:a16="http://schemas.microsoft.com/office/drawing/2014/main" id="{DE888414-03E2-205F-EBAF-CB6DCC711D45}"/>
              </a:ext>
            </a:extLst>
          </p:cNvPr>
          <p:cNvSpPr>
            <a:spLocks noGrp="1"/>
          </p:cNvSpPr>
          <p:nvPr>
            <p:ph type="title" hasCustomPrompt="1"/>
          </p:nvPr>
        </p:nvSpPr>
        <p:spPr>
          <a:xfrm>
            <a:off x="-12022" y="642123"/>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Event </a:t>
            </a:r>
            <a:br>
              <a:rPr lang="en-US"/>
            </a:br>
            <a:r>
              <a:rPr lang="en-US"/>
              <a:t>Title</a:t>
            </a:r>
            <a:endParaRPr lang="en-GB"/>
          </a:p>
        </p:txBody>
      </p:sp>
      <p:pic>
        <p:nvPicPr>
          <p:cNvPr id="7" name="Picture 6" descr="A picture containing icon&#10;&#10;Description automatically generated">
            <a:extLst>
              <a:ext uri="{FF2B5EF4-FFF2-40B4-BE49-F238E27FC236}">
                <a16:creationId xmlns:a16="http://schemas.microsoft.com/office/drawing/2014/main" id="{AEC18CEE-8775-B5E0-83FD-2A12EF8DBC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0B6E0B44-C15D-5B19-D0F1-F64A5D1C33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9" name="Picture 8" descr="Logo&#10;&#10;Description automatically generated">
            <a:extLst>
              <a:ext uri="{FF2B5EF4-FFF2-40B4-BE49-F238E27FC236}">
                <a16:creationId xmlns:a16="http://schemas.microsoft.com/office/drawing/2014/main" id="{9EE8AE70-C95E-5FE6-B1DD-D8605A33D3F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1" name="Slide Number Placeholder 3">
            <a:extLst>
              <a:ext uri="{FF2B5EF4-FFF2-40B4-BE49-F238E27FC236}">
                <a16:creationId xmlns:a16="http://schemas.microsoft.com/office/drawing/2014/main" id="{0EA1C032-A8BE-3F86-5219-A12CD33EB1D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2" name="Graphic 11">
            <a:extLst>
              <a:ext uri="{FF2B5EF4-FFF2-40B4-BE49-F238E27FC236}">
                <a16:creationId xmlns:a16="http://schemas.microsoft.com/office/drawing/2014/main" id="{22117FC4-BBB3-7EED-D718-6CB8ABCD6A1C}"/>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13" name="Picture Placeholder 16">
            <a:extLst>
              <a:ext uri="{FF2B5EF4-FFF2-40B4-BE49-F238E27FC236}">
                <a16:creationId xmlns:a16="http://schemas.microsoft.com/office/drawing/2014/main" id="{49F044C3-AA49-C85A-19F3-5AB4C68327D7}"/>
              </a:ext>
            </a:extLst>
          </p:cNvPr>
          <p:cNvSpPr>
            <a:spLocks noGrp="1"/>
          </p:cNvSpPr>
          <p:nvPr>
            <p:ph type="pic" sz="quarter" idx="21"/>
          </p:nvPr>
        </p:nvSpPr>
        <p:spPr>
          <a:xfrm>
            <a:off x="5258396"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61565EC6-1D37-D3F8-33E8-BE6D0FE7EA4F}"/>
              </a:ext>
            </a:extLst>
          </p:cNvPr>
          <p:cNvSpPr>
            <a:spLocks noGrp="1"/>
          </p:cNvSpPr>
          <p:nvPr>
            <p:ph type="body" sz="quarter" idx="23" hasCustomPrompt="1"/>
          </p:nvPr>
        </p:nvSpPr>
        <p:spPr>
          <a:xfrm>
            <a:off x="5298016"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Picture Placeholder 16">
            <a:extLst>
              <a:ext uri="{FF2B5EF4-FFF2-40B4-BE49-F238E27FC236}">
                <a16:creationId xmlns:a16="http://schemas.microsoft.com/office/drawing/2014/main" id="{3FA78EE8-C05B-2B6B-6508-E224320B44F4}"/>
              </a:ext>
            </a:extLst>
          </p:cNvPr>
          <p:cNvSpPr>
            <a:spLocks noGrp="1"/>
          </p:cNvSpPr>
          <p:nvPr>
            <p:ph type="pic" sz="quarter" idx="27"/>
          </p:nvPr>
        </p:nvSpPr>
        <p:spPr>
          <a:xfrm>
            <a:off x="8129017"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6" name="Text Placeholder 17">
            <a:extLst>
              <a:ext uri="{FF2B5EF4-FFF2-40B4-BE49-F238E27FC236}">
                <a16:creationId xmlns:a16="http://schemas.microsoft.com/office/drawing/2014/main" id="{BF6B968C-EFF1-F9CC-6410-188BC0003FDD}"/>
              </a:ext>
            </a:extLst>
          </p:cNvPr>
          <p:cNvSpPr>
            <a:spLocks noGrp="1"/>
          </p:cNvSpPr>
          <p:nvPr>
            <p:ph type="body" sz="quarter" idx="28" hasCustomPrompt="1"/>
          </p:nvPr>
        </p:nvSpPr>
        <p:spPr>
          <a:xfrm>
            <a:off x="8168637"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7" name="Text Placeholder 6">
            <a:extLst>
              <a:ext uri="{FF2B5EF4-FFF2-40B4-BE49-F238E27FC236}">
                <a16:creationId xmlns:a16="http://schemas.microsoft.com/office/drawing/2014/main" id="{8FA6A1AE-163E-67CF-AA5B-BCF3BC91A551}"/>
              </a:ext>
            </a:extLst>
          </p:cNvPr>
          <p:cNvSpPr>
            <a:spLocks noGrp="1"/>
          </p:cNvSpPr>
          <p:nvPr>
            <p:ph type="body" sz="quarter" idx="26" hasCustomPrompt="1"/>
          </p:nvPr>
        </p:nvSpPr>
        <p:spPr>
          <a:xfrm>
            <a:off x="18181" y="3706598"/>
            <a:ext cx="3525120" cy="381000"/>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 name="Footer Placeholder 4">
            <a:extLst>
              <a:ext uri="{FF2B5EF4-FFF2-40B4-BE49-F238E27FC236}">
                <a16:creationId xmlns:a16="http://schemas.microsoft.com/office/drawing/2014/main" id="{F6C70D5A-E68D-B528-2C75-DB6044978C71}"/>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75824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resenter Solar whit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57AFD3-706D-D2B8-88D6-7CEF7612C2F4}"/>
              </a:ext>
            </a:extLst>
          </p:cNvPr>
          <p:cNvSpPr>
            <a:spLocks noGrp="1"/>
          </p:cNvSpPr>
          <p:nvPr>
            <p:ph type="sldNum" sz="quarter" idx="10"/>
          </p:nvPr>
        </p:nvSpPr>
        <p:spPr/>
        <p:txBody>
          <a:bodyPr/>
          <a:lstStyle/>
          <a:p>
            <a:fld id="{CC4007AC-07F6-40BB-957F-185A1A018FAF}" type="slidenum">
              <a:rPr lang="en-CA" smtClean="0"/>
              <a:pPr/>
              <a:t>‹#›</a:t>
            </a:fld>
            <a:endParaRPr lang="en-CA"/>
          </a:p>
        </p:txBody>
      </p:sp>
      <p:sp>
        <p:nvSpPr>
          <p:cNvPr id="4" name="Rounded Rectangle 3">
            <a:extLst>
              <a:ext uri="{FF2B5EF4-FFF2-40B4-BE49-F238E27FC236}">
                <a16:creationId xmlns:a16="http://schemas.microsoft.com/office/drawing/2014/main" id="{F50964E5-FBB9-4502-02DF-54DF89D8A360}"/>
              </a:ext>
            </a:extLst>
          </p:cNvPr>
          <p:cNvSpPr/>
          <p:nvPr userDrawn="1"/>
        </p:nvSpPr>
        <p:spPr>
          <a:xfrm>
            <a:off x="1" y="0"/>
            <a:ext cx="3543300" cy="6891688"/>
          </a:xfrm>
          <a:prstGeom prst="roundRect">
            <a:avLst>
              <a:gd name="adj" fmla="val 0"/>
            </a:avLst>
          </a:prstGeom>
          <a:gradFill flip="none" rotWithShape="1">
            <a:gsLst>
              <a:gs pos="98000">
                <a:schemeClr val="accent4"/>
              </a:gs>
              <a:gs pos="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DFC5AEDF-3C32-19B8-1D38-FDB2711FEEC8}"/>
              </a:ext>
            </a:extLst>
          </p:cNvPr>
          <p:cNvSpPr>
            <a:spLocks noGrp="1"/>
          </p:cNvSpPr>
          <p:nvPr>
            <p:ph type="body" sz="quarter" idx="15" hasCustomPrompt="1"/>
          </p:nvPr>
        </p:nvSpPr>
        <p:spPr>
          <a:xfrm>
            <a:off x="-12022" y="2218369"/>
            <a:ext cx="3543300" cy="1150583"/>
          </a:xfrm>
          <a:prstGeom prst="rect">
            <a:avLst/>
          </a:prstGeom>
        </p:spPr>
        <p:txBody>
          <a:bodyPr/>
          <a:lstStyle>
            <a:lvl1pPr marL="0" indent="0" algn="ctr">
              <a:lnSpc>
                <a:spcPct val="100000"/>
              </a:lnSpc>
              <a:spcBef>
                <a:spcPts val="0"/>
              </a:spcBef>
              <a:spcAft>
                <a:spcPts val="0"/>
              </a:spcAft>
              <a:buNone/>
              <a:defRPr sz="2133" b="0" i="0">
                <a:solidFill>
                  <a:schemeClr val="bg1"/>
                </a:solidFill>
                <a:latin typeface="Segoe UI" panose="020B0502040204020203" pitchFamily="34" charset="0"/>
                <a:cs typeface="Segoe UI"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t>Click to add </a:t>
            </a:r>
            <a:br>
              <a:rPr lang="en-US"/>
            </a:br>
            <a:r>
              <a:rPr lang="en-US"/>
              <a:t>description</a:t>
            </a:r>
            <a:endParaRPr lang="en-US" altLang="ja-JP"/>
          </a:p>
        </p:txBody>
      </p:sp>
      <p:sp>
        <p:nvSpPr>
          <p:cNvPr id="6" name="Title 4">
            <a:extLst>
              <a:ext uri="{FF2B5EF4-FFF2-40B4-BE49-F238E27FC236}">
                <a16:creationId xmlns:a16="http://schemas.microsoft.com/office/drawing/2014/main" id="{DE888414-03E2-205F-EBAF-CB6DCC711D45}"/>
              </a:ext>
            </a:extLst>
          </p:cNvPr>
          <p:cNvSpPr>
            <a:spLocks noGrp="1"/>
          </p:cNvSpPr>
          <p:nvPr>
            <p:ph type="title" hasCustomPrompt="1"/>
          </p:nvPr>
        </p:nvSpPr>
        <p:spPr>
          <a:xfrm>
            <a:off x="-12022" y="642123"/>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Event </a:t>
            </a:r>
            <a:br>
              <a:rPr lang="en-US"/>
            </a:br>
            <a:r>
              <a:rPr lang="en-US"/>
              <a:t>Title</a:t>
            </a:r>
            <a:endParaRPr lang="en-GB"/>
          </a:p>
        </p:txBody>
      </p:sp>
      <p:pic>
        <p:nvPicPr>
          <p:cNvPr id="7" name="Picture 6" descr="A picture containing icon&#10;&#10;Description automatically generated">
            <a:extLst>
              <a:ext uri="{FF2B5EF4-FFF2-40B4-BE49-F238E27FC236}">
                <a16:creationId xmlns:a16="http://schemas.microsoft.com/office/drawing/2014/main" id="{AEC18CEE-8775-B5E0-83FD-2A12EF8DBC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0B6E0B44-C15D-5B19-D0F1-F64A5D1C33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9" name="Picture 8" descr="Logo&#10;&#10;Description automatically generated">
            <a:extLst>
              <a:ext uri="{FF2B5EF4-FFF2-40B4-BE49-F238E27FC236}">
                <a16:creationId xmlns:a16="http://schemas.microsoft.com/office/drawing/2014/main" id="{9EE8AE70-C95E-5FE6-B1DD-D8605A33D3F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1" name="Slide Number Placeholder 3">
            <a:extLst>
              <a:ext uri="{FF2B5EF4-FFF2-40B4-BE49-F238E27FC236}">
                <a16:creationId xmlns:a16="http://schemas.microsoft.com/office/drawing/2014/main" id="{0EA1C032-A8BE-3F86-5219-A12CD33EB1D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2" name="Graphic 11">
            <a:extLst>
              <a:ext uri="{FF2B5EF4-FFF2-40B4-BE49-F238E27FC236}">
                <a16:creationId xmlns:a16="http://schemas.microsoft.com/office/drawing/2014/main" id="{22117FC4-BBB3-7EED-D718-6CB8ABCD6A1C}"/>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13" name="Picture Placeholder 16">
            <a:extLst>
              <a:ext uri="{FF2B5EF4-FFF2-40B4-BE49-F238E27FC236}">
                <a16:creationId xmlns:a16="http://schemas.microsoft.com/office/drawing/2014/main" id="{49F044C3-AA49-C85A-19F3-5AB4C68327D7}"/>
              </a:ext>
            </a:extLst>
          </p:cNvPr>
          <p:cNvSpPr>
            <a:spLocks noGrp="1"/>
          </p:cNvSpPr>
          <p:nvPr>
            <p:ph type="pic" sz="quarter" idx="21"/>
          </p:nvPr>
        </p:nvSpPr>
        <p:spPr>
          <a:xfrm>
            <a:off x="4038600"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61565EC6-1D37-D3F8-33E8-BE6D0FE7EA4F}"/>
              </a:ext>
            </a:extLst>
          </p:cNvPr>
          <p:cNvSpPr>
            <a:spLocks noGrp="1"/>
          </p:cNvSpPr>
          <p:nvPr>
            <p:ph type="body" sz="quarter" idx="23" hasCustomPrompt="1"/>
          </p:nvPr>
        </p:nvSpPr>
        <p:spPr>
          <a:xfrm>
            <a:off x="4078220"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Picture Placeholder 16">
            <a:extLst>
              <a:ext uri="{FF2B5EF4-FFF2-40B4-BE49-F238E27FC236}">
                <a16:creationId xmlns:a16="http://schemas.microsoft.com/office/drawing/2014/main" id="{3FA78EE8-C05B-2B6B-6508-E224320B44F4}"/>
              </a:ext>
            </a:extLst>
          </p:cNvPr>
          <p:cNvSpPr>
            <a:spLocks noGrp="1"/>
          </p:cNvSpPr>
          <p:nvPr>
            <p:ph type="pic" sz="quarter" idx="27"/>
          </p:nvPr>
        </p:nvSpPr>
        <p:spPr>
          <a:xfrm>
            <a:off x="6803947"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6" name="Text Placeholder 17">
            <a:extLst>
              <a:ext uri="{FF2B5EF4-FFF2-40B4-BE49-F238E27FC236}">
                <a16:creationId xmlns:a16="http://schemas.microsoft.com/office/drawing/2014/main" id="{BF6B968C-EFF1-F9CC-6410-188BC0003FDD}"/>
              </a:ext>
            </a:extLst>
          </p:cNvPr>
          <p:cNvSpPr>
            <a:spLocks noGrp="1"/>
          </p:cNvSpPr>
          <p:nvPr>
            <p:ph type="body" sz="quarter" idx="28" hasCustomPrompt="1"/>
          </p:nvPr>
        </p:nvSpPr>
        <p:spPr>
          <a:xfrm>
            <a:off x="6843567"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7" name="Text Placeholder 6">
            <a:extLst>
              <a:ext uri="{FF2B5EF4-FFF2-40B4-BE49-F238E27FC236}">
                <a16:creationId xmlns:a16="http://schemas.microsoft.com/office/drawing/2014/main" id="{8FA6A1AE-163E-67CF-AA5B-BCF3BC91A551}"/>
              </a:ext>
            </a:extLst>
          </p:cNvPr>
          <p:cNvSpPr>
            <a:spLocks noGrp="1"/>
          </p:cNvSpPr>
          <p:nvPr>
            <p:ph type="body" sz="quarter" idx="26" hasCustomPrompt="1"/>
          </p:nvPr>
        </p:nvSpPr>
        <p:spPr>
          <a:xfrm>
            <a:off x="18181" y="3706598"/>
            <a:ext cx="3525120" cy="381000"/>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 name="Picture Placeholder 16">
            <a:extLst>
              <a:ext uri="{FF2B5EF4-FFF2-40B4-BE49-F238E27FC236}">
                <a16:creationId xmlns:a16="http://schemas.microsoft.com/office/drawing/2014/main" id="{127D5276-B274-588F-48A8-7AF94DF8FE40}"/>
              </a:ext>
            </a:extLst>
          </p:cNvPr>
          <p:cNvSpPr>
            <a:spLocks noGrp="1"/>
          </p:cNvSpPr>
          <p:nvPr>
            <p:ph type="pic" sz="quarter" idx="29"/>
          </p:nvPr>
        </p:nvSpPr>
        <p:spPr>
          <a:xfrm>
            <a:off x="9569294" y="642123"/>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8" name="Text Placeholder 17">
            <a:extLst>
              <a:ext uri="{FF2B5EF4-FFF2-40B4-BE49-F238E27FC236}">
                <a16:creationId xmlns:a16="http://schemas.microsoft.com/office/drawing/2014/main" id="{B6980403-B63D-5F45-6D71-D8827B26C396}"/>
              </a:ext>
            </a:extLst>
          </p:cNvPr>
          <p:cNvSpPr>
            <a:spLocks noGrp="1"/>
          </p:cNvSpPr>
          <p:nvPr>
            <p:ph type="body" sz="quarter" idx="30" hasCustomPrompt="1"/>
          </p:nvPr>
        </p:nvSpPr>
        <p:spPr>
          <a:xfrm>
            <a:off x="9608914" y="3056771"/>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9" name="Footer Placeholder 4">
            <a:extLst>
              <a:ext uri="{FF2B5EF4-FFF2-40B4-BE49-F238E27FC236}">
                <a16:creationId xmlns:a16="http://schemas.microsoft.com/office/drawing/2014/main" id="{939AC574-3534-84A1-8764-52BA9AE43A3F}"/>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007090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resenter Aurora image 2">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EE93BD-9CDE-997C-4924-4904FD6C50CA}"/>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5A79090-340A-DA8A-1D3F-E3495C02DCEA}"/>
              </a:ext>
            </a:extLst>
          </p:cNvPr>
          <p:cNvGrpSpPr/>
          <p:nvPr userDrawn="1"/>
        </p:nvGrpSpPr>
        <p:grpSpPr>
          <a:xfrm rot="10800000">
            <a:off x="9071081" y="-3042"/>
            <a:ext cx="3120919" cy="1934970"/>
            <a:chOff x="0" y="3874168"/>
            <a:chExt cx="4812632" cy="2983832"/>
          </a:xfrm>
        </p:grpSpPr>
        <p:pic>
          <p:nvPicPr>
            <p:cNvPr id="18" name="Picture 17" descr="A picture containing icon&#10;&#10;Description automatically generated">
              <a:extLst>
                <a:ext uri="{FF2B5EF4-FFF2-40B4-BE49-F238E27FC236}">
                  <a16:creationId xmlns:a16="http://schemas.microsoft.com/office/drawing/2014/main" id="{26859C31-12F6-9364-5A5B-96DA9D0E300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19" name="Graphic 4">
              <a:extLst>
                <a:ext uri="{FF2B5EF4-FFF2-40B4-BE49-F238E27FC236}">
                  <a16:creationId xmlns:a16="http://schemas.microsoft.com/office/drawing/2014/main" id="{D42BE596-6D21-7738-982A-6C68DAB6262D}"/>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6" name="Slide Number Placeholder 3">
            <a:extLst>
              <a:ext uri="{FF2B5EF4-FFF2-40B4-BE49-F238E27FC236}">
                <a16:creationId xmlns:a16="http://schemas.microsoft.com/office/drawing/2014/main" id="{A986B1C9-D9F4-0392-E7B3-16FB24A3B2C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239EAFD5-004E-7515-B3CC-D6B86C3EE17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8" name="Footer Placeholder 4">
            <a:extLst>
              <a:ext uri="{FF2B5EF4-FFF2-40B4-BE49-F238E27FC236}">
                <a16:creationId xmlns:a16="http://schemas.microsoft.com/office/drawing/2014/main" id="{6A3E6964-748E-A3CC-CE0D-3EE4E00255F1}"/>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F1D187E9-F88D-B746-B864-478E8F43D9C0}"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9" name="Title Placeholder 1">
            <a:extLst>
              <a:ext uri="{FF2B5EF4-FFF2-40B4-BE49-F238E27FC236}">
                <a16:creationId xmlns:a16="http://schemas.microsoft.com/office/drawing/2014/main" id="{97163B07-1402-8D73-D866-E66A1BC32887}"/>
              </a:ext>
            </a:extLst>
          </p:cNvPr>
          <p:cNvSpPr>
            <a:spLocks noGrp="1"/>
          </p:cNvSpPr>
          <p:nvPr>
            <p:ph type="title"/>
          </p:nvPr>
        </p:nvSpPr>
        <p:spPr>
          <a:xfrm>
            <a:off x="5972536" y="457200"/>
            <a:ext cx="5686064"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0" name="Text Placeholder 6">
            <a:extLst>
              <a:ext uri="{FF2B5EF4-FFF2-40B4-BE49-F238E27FC236}">
                <a16:creationId xmlns:a16="http://schemas.microsoft.com/office/drawing/2014/main" id="{FD0B9122-2D2E-F3B3-70A5-DF4DA74578AC}"/>
              </a:ext>
            </a:extLst>
          </p:cNvPr>
          <p:cNvSpPr>
            <a:spLocks noGrp="1"/>
          </p:cNvSpPr>
          <p:nvPr>
            <p:ph type="body" sz="quarter" idx="26" hasCustomPrompt="1"/>
          </p:nvPr>
        </p:nvSpPr>
        <p:spPr>
          <a:xfrm>
            <a:off x="5971660" y="5786887"/>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11" name="Text Placeholder 6">
            <a:extLst>
              <a:ext uri="{FF2B5EF4-FFF2-40B4-BE49-F238E27FC236}">
                <a16:creationId xmlns:a16="http://schemas.microsoft.com/office/drawing/2014/main" id="{ADF6F6DF-04C8-D8DA-D528-BF3D8DD009CF}"/>
              </a:ext>
            </a:extLst>
          </p:cNvPr>
          <p:cNvSpPr>
            <a:spLocks noGrp="1"/>
          </p:cNvSpPr>
          <p:nvPr>
            <p:ph type="body" sz="quarter" idx="12" hasCustomPrompt="1"/>
          </p:nvPr>
        </p:nvSpPr>
        <p:spPr>
          <a:xfrm>
            <a:off x="5971660" y="1063892"/>
            <a:ext cx="5686940"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2" name="Picture Placeholder 16">
            <a:extLst>
              <a:ext uri="{FF2B5EF4-FFF2-40B4-BE49-F238E27FC236}">
                <a16:creationId xmlns:a16="http://schemas.microsoft.com/office/drawing/2014/main" id="{F91C625A-6271-68E8-AF98-FAA531AE9A42}"/>
              </a:ext>
            </a:extLst>
          </p:cNvPr>
          <p:cNvSpPr>
            <a:spLocks noGrp="1"/>
          </p:cNvSpPr>
          <p:nvPr>
            <p:ph type="pic" sz="quarter" idx="21"/>
          </p:nvPr>
        </p:nvSpPr>
        <p:spPr>
          <a:xfrm>
            <a:off x="6458994" y="1931929"/>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3" name="Text Placeholder 17">
            <a:extLst>
              <a:ext uri="{FF2B5EF4-FFF2-40B4-BE49-F238E27FC236}">
                <a16:creationId xmlns:a16="http://schemas.microsoft.com/office/drawing/2014/main" id="{41A96E14-3169-CA83-72D4-240205D79768}"/>
              </a:ext>
            </a:extLst>
          </p:cNvPr>
          <p:cNvSpPr>
            <a:spLocks noGrp="1"/>
          </p:cNvSpPr>
          <p:nvPr>
            <p:ph type="body" sz="quarter" idx="23" hasCustomPrompt="1"/>
          </p:nvPr>
        </p:nvSpPr>
        <p:spPr>
          <a:xfrm>
            <a:off x="6498614" y="4346577"/>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4" name="Picture Placeholder 16">
            <a:extLst>
              <a:ext uri="{FF2B5EF4-FFF2-40B4-BE49-F238E27FC236}">
                <a16:creationId xmlns:a16="http://schemas.microsoft.com/office/drawing/2014/main" id="{EA52B7E0-9237-1603-D82B-657D0C843293}"/>
              </a:ext>
            </a:extLst>
          </p:cNvPr>
          <p:cNvSpPr>
            <a:spLocks noGrp="1"/>
          </p:cNvSpPr>
          <p:nvPr>
            <p:ph type="pic" sz="quarter" idx="27"/>
          </p:nvPr>
        </p:nvSpPr>
        <p:spPr>
          <a:xfrm>
            <a:off x="9329615" y="1931929"/>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5" name="Text Placeholder 17">
            <a:extLst>
              <a:ext uri="{FF2B5EF4-FFF2-40B4-BE49-F238E27FC236}">
                <a16:creationId xmlns:a16="http://schemas.microsoft.com/office/drawing/2014/main" id="{E37C0639-A778-242A-06DE-98D14B0DDCB3}"/>
              </a:ext>
            </a:extLst>
          </p:cNvPr>
          <p:cNvSpPr>
            <a:spLocks noGrp="1"/>
          </p:cNvSpPr>
          <p:nvPr>
            <p:ph type="body" sz="quarter" idx="28" hasCustomPrompt="1"/>
          </p:nvPr>
        </p:nvSpPr>
        <p:spPr>
          <a:xfrm>
            <a:off x="9369235" y="4346577"/>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6" name="Picture Placeholder 7">
            <a:extLst>
              <a:ext uri="{FF2B5EF4-FFF2-40B4-BE49-F238E27FC236}">
                <a16:creationId xmlns:a16="http://schemas.microsoft.com/office/drawing/2014/main" id="{3CD51861-81B0-0C2D-BC58-BC038F2517FE}"/>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Tree>
    <p:extLst>
      <p:ext uri="{BB962C8B-B14F-4D97-AF65-F5344CB8AC3E}">
        <p14:creationId xmlns:p14="http://schemas.microsoft.com/office/powerpoint/2010/main" val="3214908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resenter Solar image 1">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EE93BD-9CDE-997C-4924-4904FD6C50CA}"/>
              </a:ext>
            </a:extLst>
          </p:cNvPr>
          <p:cNvSpPr/>
          <p:nvPr userDrawn="1"/>
        </p:nvSpPr>
        <p:spPr>
          <a:xfrm>
            <a:off x="5791200" y="0"/>
            <a:ext cx="6400800" cy="6858000"/>
          </a:xfrm>
          <a:prstGeom prst="roundRect">
            <a:avLst>
              <a:gd name="adj" fmla="val 0"/>
            </a:avLst>
          </a:prstGeom>
          <a:gradFill flip="none" rotWithShape="1">
            <a:gsLst>
              <a:gs pos="98000">
                <a:schemeClr val="accent4"/>
              </a:gs>
              <a:gs pos="300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39E25C83-8310-6874-74AA-D4A120A96EB7}"/>
              </a:ext>
            </a:extLst>
          </p:cNvPr>
          <p:cNvGrpSpPr/>
          <p:nvPr userDrawn="1"/>
        </p:nvGrpSpPr>
        <p:grpSpPr>
          <a:xfrm rot="10800000">
            <a:off x="9071081" y="-3042"/>
            <a:ext cx="3120919" cy="1934970"/>
            <a:chOff x="0" y="3874168"/>
            <a:chExt cx="4812632" cy="2983832"/>
          </a:xfrm>
        </p:grpSpPr>
        <p:pic>
          <p:nvPicPr>
            <p:cNvPr id="22" name="Picture 21" descr="A picture containing icon&#10;&#10;Description automatically generated">
              <a:extLst>
                <a:ext uri="{FF2B5EF4-FFF2-40B4-BE49-F238E27FC236}">
                  <a16:creationId xmlns:a16="http://schemas.microsoft.com/office/drawing/2014/main" id="{23CADC62-43EB-1E16-6CE4-F94DD1CF4E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23" name="Graphic 4">
              <a:extLst>
                <a:ext uri="{FF2B5EF4-FFF2-40B4-BE49-F238E27FC236}">
                  <a16:creationId xmlns:a16="http://schemas.microsoft.com/office/drawing/2014/main" id="{4650BDFC-BFA3-1C01-8853-207821F45C55}"/>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6" name="Slide Number Placeholder 3">
            <a:extLst>
              <a:ext uri="{FF2B5EF4-FFF2-40B4-BE49-F238E27FC236}">
                <a16:creationId xmlns:a16="http://schemas.microsoft.com/office/drawing/2014/main" id="{A986B1C9-D9F4-0392-E7B3-16FB24A3B2C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239EAFD5-004E-7515-B3CC-D6B86C3EE17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9" name="Title Placeholder 1">
            <a:extLst>
              <a:ext uri="{FF2B5EF4-FFF2-40B4-BE49-F238E27FC236}">
                <a16:creationId xmlns:a16="http://schemas.microsoft.com/office/drawing/2014/main" id="{97163B07-1402-8D73-D866-E66A1BC32887}"/>
              </a:ext>
            </a:extLst>
          </p:cNvPr>
          <p:cNvSpPr>
            <a:spLocks noGrp="1"/>
          </p:cNvSpPr>
          <p:nvPr>
            <p:ph type="title"/>
          </p:nvPr>
        </p:nvSpPr>
        <p:spPr>
          <a:xfrm>
            <a:off x="5972536" y="457200"/>
            <a:ext cx="5686064"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0" name="Text Placeholder 6">
            <a:extLst>
              <a:ext uri="{FF2B5EF4-FFF2-40B4-BE49-F238E27FC236}">
                <a16:creationId xmlns:a16="http://schemas.microsoft.com/office/drawing/2014/main" id="{FD0B9122-2D2E-F3B3-70A5-DF4DA74578AC}"/>
              </a:ext>
            </a:extLst>
          </p:cNvPr>
          <p:cNvSpPr>
            <a:spLocks noGrp="1"/>
          </p:cNvSpPr>
          <p:nvPr>
            <p:ph type="body" sz="quarter" idx="26" hasCustomPrompt="1"/>
          </p:nvPr>
        </p:nvSpPr>
        <p:spPr>
          <a:xfrm>
            <a:off x="5971660" y="5786887"/>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11" name="Text Placeholder 6">
            <a:extLst>
              <a:ext uri="{FF2B5EF4-FFF2-40B4-BE49-F238E27FC236}">
                <a16:creationId xmlns:a16="http://schemas.microsoft.com/office/drawing/2014/main" id="{ADF6F6DF-04C8-D8DA-D528-BF3D8DD009CF}"/>
              </a:ext>
            </a:extLst>
          </p:cNvPr>
          <p:cNvSpPr>
            <a:spLocks noGrp="1"/>
          </p:cNvSpPr>
          <p:nvPr>
            <p:ph type="body" sz="quarter" idx="12" hasCustomPrompt="1"/>
          </p:nvPr>
        </p:nvSpPr>
        <p:spPr>
          <a:xfrm>
            <a:off x="5971660" y="1063892"/>
            <a:ext cx="5686940"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2" name="Picture Placeholder 16">
            <a:extLst>
              <a:ext uri="{FF2B5EF4-FFF2-40B4-BE49-F238E27FC236}">
                <a16:creationId xmlns:a16="http://schemas.microsoft.com/office/drawing/2014/main" id="{F91C625A-6271-68E8-AF98-FAA531AE9A42}"/>
              </a:ext>
            </a:extLst>
          </p:cNvPr>
          <p:cNvSpPr>
            <a:spLocks noGrp="1"/>
          </p:cNvSpPr>
          <p:nvPr>
            <p:ph type="pic" sz="quarter" idx="21"/>
          </p:nvPr>
        </p:nvSpPr>
        <p:spPr>
          <a:xfrm>
            <a:off x="6257988" y="2127784"/>
            <a:ext cx="2934388" cy="2934388"/>
          </a:xfrm>
          <a:prstGeom prst="ellipse">
            <a:avLst/>
          </a:prstGeom>
          <a:solidFill>
            <a:schemeClr val="tx2"/>
          </a:solidFill>
        </p:spPr>
        <p:txBody>
          <a:bodyPr/>
          <a:lstStyle>
            <a:lvl1pPr>
              <a:defRPr>
                <a:solidFill>
                  <a:schemeClr val="bg1"/>
                </a:solidFill>
              </a:defRPr>
            </a:lvl1pPr>
          </a:lstStyle>
          <a:p>
            <a:endParaRPr lang="en-US"/>
          </a:p>
        </p:txBody>
      </p:sp>
      <p:sp>
        <p:nvSpPr>
          <p:cNvPr id="13" name="Text Placeholder 17">
            <a:extLst>
              <a:ext uri="{FF2B5EF4-FFF2-40B4-BE49-F238E27FC236}">
                <a16:creationId xmlns:a16="http://schemas.microsoft.com/office/drawing/2014/main" id="{41A96E14-3169-CA83-72D4-240205D79768}"/>
              </a:ext>
            </a:extLst>
          </p:cNvPr>
          <p:cNvSpPr>
            <a:spLocks noGrp="1"/>
          </p:cNvSpPr>
          <p:nvPr>
            <p:ph type="body" sz="quarter" idx="23" hasCustomPrompt="1"/>
          </p:nvPr>
        </p:nvSpPr>
        <p:spPr>
          <a:xfrm>
            <a:off x="9390744" y="3160995"/>
            <a:ext cx="2115353" cy="86796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 name="Picture Placeholder 7">
            <a:extLst>
              <a:ext uri="{FF2B5EF4-FFF2-40B4-BE49-F238E27FC236}">
                <a16:creationId xmlns:a16="http://schemas.microsoft.com/office/drawing/2014/main" id="{962FCE9B-6681-474D-B7B8-E4F537F02F9E}"/>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
        <p:nvSpPr>
          <p:cNvPr id="3" name="Footer Placeholder 4">
            <a:extLst>
              <a:ext uri="{FF2B5EF4-FFF2-40B4-BE49-F238E27FC236}">
                <a16:creationId xmlns:a16="http://schemas.microsoft.com/office/drawing/2014/main" id="{395ADDEB-C9A6-DDB0-D1B7-2E52092DDA5C}"/>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F1D187E9-F88D-B746-B864-478E8F43D9C0}"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377550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A70BBA-DA3C-37D0-5D4D-A03E1CBF15CF}"/>
              </a:ext>
            </a:extLst>
          </p:cNvPr>
          <p:cNvSpPr/>
          <p:nvPr userDrawn="1"/>
        </p:nvSpPr>
        <p:spPr>
          <a:xfrm>
            <a:off x="1" y="0"/>
            <a:ext cx="3543300" cy="6891688"/>
          </a:xfrm>
          <a:prstGeom prst="roundRect">
            <a:avLst>
              <a:gd name="adj" fmla="val 0"/>
            </a:avLst>
          </a:prstGeom>
          <a:gradFill flip="none" rotWithShape="1">
            <a:gsLst>
              <a:gs pos="98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C083E453-7385-41B3-D473-6E8B6BE5A64A}"/>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bg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6" name="Text Placeholder 11">
            <a:extLst>
              <a:ext uri="{FF2B5EF4-FFF2-40B4-BE49-F238E27FC236}">
                <a16:creationId xmlns:a16="http://schemas.microsoft.com/office/drawing/2014/main" id="{2980CE56-30C1-7372-D578-7D075C54F81A}"/>
              </a:ext>
            </a:extLst>
          </p:cNvPr>
          <p:cNvSpPr>
            <a:spLocks noGrp="1"/>
          </p:cNvSpPr>
          <p:nvPr>
            <p:ph type="body" sz="quarter" idx="20" hasCustomPrompt="1"/>
          </p:nvPr>
        </p:nvSpPr>
        <p:spPr>
          <a:xfrm>
            <a:off x="4810829" y="1475867"/>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7" name="Text Placeholder 11">
            <a:extLst>
              <a:ext uri="{FF2B5EF4-FFF2-40B4-BE49-F238E27FC236}">
                <a16:creationId xmlns:a16="http://schemas.microsoft.com/office/drawing/2014/main" id="{EC2DDE25-1D97-CF66-8BD8-30D75613AD79}"/>
              </a:ext>
            </a:extLst>
          </p:cNvPr>
          <p:cNvSpPr>
            <a:spLocks noGrp="1"/>
          </p:cNvSpPr>
          <p:nvPr>
            <p:ph type="body" sz="quarter" idx="21" hasCustomPrompt="1"/>
          </p:nvPr>
        </p:nvSpPr>
        <p:spPr>
          <a:xfrm>
            <a:off x="4810829" y="1731250"/>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8" name="Text Placeholder 11">
            <a:extLst>
              <a:ext uri="{FF2B5EF4-FFF2-40B4-BE49-F238E27FC236}">
                <a16:creationId xmlns:a16="http://schemas.microsoft.com/office/drawing/2014/main" id="{A08078EB-BF91-EA10-B1F4-80337263D0E8}"/>
              </a:ext>
            </a:extLst>
          </p:cNvPr>
          <p:cNvSpPr>
            <a:spLocks noGrp="1"/>
          </p:cNvSpPr>
          <p:nvPr>
            <p:ph type="body" sz="quarter" idx="23" hasCustomPrompt="1"/>
          </p:nvPr>
        </p:nvSpPr>
        <p:spPr>
          <a:xfrm>
            <a:off x="8768294" y="1475867"/>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9" name="Text Placeholder 11">
            <a:extLst>
              <a:ext uri="{FF2B5EF4-FFF2-40B4-BE49-F238E27FC236}">
                <a16:creationId xmlns:a16="http://schemas.microsoft.com/office/drawing/2014/main" id="{0A14E7B4-362A-BD9D-20BC-1A49BA919388}"/>
              </a:ext>
            </a:extLst>
          </p:cNvPr>
          <p:cNvSpPr>
            <a:spLocks noGrp="1"/>
          </p:cNvSpPr>
          <p:nvPr>
            <p:ph type="body" sz="quarter" idx="24" hasCustomPrompt="1"/>
          </p:nvPr>
        </p:nvSpPr>
        <p:spPr>
          <a:xfrm>
            <a:off x="8768294" y="1731250"/>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0" name="Title 4">
            <a:extLst>
              <a:ext uri="{FF2B5EF4-FFF2-40B4-BE49-F238E27FC236}">
                <a16:creationId xmlns:a16="http://schemas.microsoft.com/office/drawing/2014/main" id="{FDD613A2-9268-FBB5-D0F4-6F9223A28971}"/>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1" name="Text Placeholder 11">
            <a:extLst>
              <a:ext uri="{FF2B5EF4-FFF2-40B4-BE49-F238E27FC236}">
                <a16:creationId xmlns:a16="http://schemas.microsoft.com/office/drawing/2014/main" id="{5E150BB8-BD6B-3A8D-FDC3-19C28DBEBC71}"/>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tx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12" name="Text Placeholder 7">
            <a:extLst>
              <a:ext uri="{FF2B5EF4-FFF2-40B4-BE49-F238E27FC236}">
                <a16:creationId xmlns:a16="http://schemas.microsoft.com/office/drawing/2014/main" id="{4820FFE5-278A-DC9A-D138-48E5C716E27B}"/>
              </a:ext>
            </a:extLst>
          </p:cNvPr>
          <p:cNvSpPr>
            <a:spLocks noGrp="1"/>
          </p:cNvSpPr>
          <p:nvPr>
            <p:ph type="body" sz="quarter" idx="10" hasCustomPrompt="1"/>
          </p:nvPr>
        </p:nvSpPr>
        <p:spPr>
          <a:xfrm>
            <a:off x="4133427" y="1466647"/>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01</a:t>
            </a:r>
          </a:p>
        </p:txBody>
      </p:sp>
      <p:sp>
        <p:nvSpPr>
          <p:cNvPr id="13" name="Text Placeholder 7">
            <a:extLst>
              <a:ext uri="{FF2B5EF4-FFF2-40B4-BE49-F238E27FC236}">
                <a16:creationId xmlns:a16="http://schemas.microsoft.com/office/drawing/2014/main" id="{A04BB59D-2232-A9BE-EF45-DB5DC8262E4A}"/>
              </a:ext>
            </a:extLst>
          </p:cNvPr>
          <p:cNvSpPr>
            <a:spLocks noGrp="1"/>
          </p:cNvSpPr>
          <p:nvPr>
            <p:ph type="body" sz="quarter" idx="34" hasCustomPrompt="1"/>
          </p:nvPr>
        </p:nvSpPr>
        <p:spPr>
          <a:xfrm>
            <a:off x="8090892" y="1463349"/>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02</a:t>
            </a:r>
          </a:p>
        </p:txBody>
      </p:sp>
      <p:pic>
        <p:nvPicPr>
          <p:cNvPr id="14" name="Picture 13" descr="A picture containing icon&#10;&#10;Description automatically generated">
            <a:extLst>
              <a:ext uri="{FF2B5EF4-FFF2-40B4-BE49-F238E27FC236}">
                <a16:creationId xmlns:a16="http://schemas.microsoft.com/office/drawing/2014/main" id="{49E5CA5B-B2C5-8BD0-45D2-3BEAAB7FAD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140B4345-3A10-98C9-E7C2-004EE9D281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sp>
        <p:nvSpPr>
          <p:cNvPr id="16" name="Text Placeholder 11">
            <a:extLst>
              <a:ext uri="{FF2B5EF4-FFF2-40B4-BE49-F238E27FC236}">
                <a16:creationId xmlns:a16="http://schemas.microsoft.com/office/drawing/2014/main" id="{467644EC-7095-E826-C992-17AB9481E691}"/>
              </a:ext>
            </a:extLst>
          </p:cNvPr>
          <p:cNvSpPr>
            <a:spLocks noGrp="1"/>
          </p:cNvSpPr>
          <p:nvPr>
            <p:ph type="body" sz="quarter" idx="35" hasCustomPrompt="1"/>
          </p:nvPr>
        </p:nvSpPr>
        <p:spPr>
          <a:xfrm>
            <a:off x="4810829" y="3041994"/>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7" name="Text Placeholder 11">
            <a:extLst>
              <a:ext uri="{FF2B5EF4-FFF2-40B4-BE49-F238E27FC236}">
                <a16:creationId xmlns:a16="http://schemas.microsoft.com/office/drawing/2014/main" id="{B346335B-FD18-206B-BE99-E9DBC1C1FEF7}"/>
              </a:ext>
            </a:extLst>
          </p:cNvPr>
          <p:cNvSpPr>
            <a:spLocks noGrp="1"/>
          </p:cNvSpPr>
          <p:nvPr>
            <p:ph type="body" sz="quarter" idx="36" hasCustomPrompt="1"/>
          </p:nvPr>
        </p:nvSpPr>
        <p:spPr>
          <a:xfrm>
            <a:off x="4810829" y="3297376"/>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8" name="Text Placeholder 11">
            <a:extLst>
              <a:ext uri="{FF2B5EF4-FFF2-40B4-BE49-F238E27FC236}">
                <a16:creationId xmlns:a16="http://schemas.microsoft.com/office/drawing/2014/main" id="{176855D7-5B70-769D-38DA-072522A06FE0}"/>
              </a:ext>
            </a:extLst>
          </p:cNvPr>
          <p:cNvSpPr>
            <a:spLocks noGrp="1"/>
          </p:cNvSpPr>
          <p:nvPr>
            <p:ph type="body" sz="quarter" idx="37" hasCustomPrompt="1"/>
          </p:nvPr>
        </p:nvSpPr>
        <p:spPr>
          <a:xfrm>
            <a:off x="8768294" y="3041994"/>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9" name="Text Placeholder 11">
            <a:extLst>
              <a:ext uri="{FF2B5EF4-FFF2-40B4-BE49-F238E27FC236}">
                <a16:creationId xmlns:a16="http://schemas.microsoft.com/office/drawing/2014/main" id="{E11EFAC1-A9E2-0E87-DBC3-5A4695E46CE9}"/>
              </a:ext>
            </a:extLst>
          </p:cNvPr>
          <p:cNvSpPr>
            <a:spLocks noGrp="1"/>
          </p:cNvSpPr>
          <p:nvPr>
            <p:ph type="body" sz="quarter" idx="38" hasCustomPrompt="1"/>
          </p:nvPr>
        </p:nvSpPr>
        <p:spPr>
          <a:xfrm>
            <a:off x="8768294" y="3297376"/>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0" name="Text Placeholder 7">
            <a:extLst>
              <a:ext uri="{FF2B5EF4-FFF2-40B4-BE49-F238E27FC236}">
                <a16:creationId xmlns:a16="http://schemas.microsoft.com/office/drawing/2014/main" id="{64362412-1561-176F-F7B0-9666AB5C23DF}"/>
              </a:ext>
            </a:extLst>
          </p:cNvPr>
          <p:cNvSpPr>
            <a:spLocks noGrp="1"/>
          </p:cNvSpPr>
          <p:nvPr>
            <p:ph type="body" sz="quarter" idx="39" hasCustomPrompt="1"/>
          </p:nvPr>
        </p:nvSpPr>
        <p:spPr>
          <a:xfrm>
            <a:off x="4133427" y="3032774"/>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03</a:t>
            </a:r>
          </a:p>
        </p:txBody>
      </p:sp>
      <p:sp>
        <p:nvSpPr>
          <p:cNvPr id="21" name="Text Placeholder 7">
            <a:extLst>
              <a:ext uri="{FF2B5EF4-FFF2-40B4-BE49-F238E27FC236}">
                <a16:creationId xmlns:a16="http://schemas.microsoft.com/office/drawing/2014/main" id="{8F8FC973-7884-5F81-A76D-1CCF8DEF54EE}"/>
              </a:ext>
            </a:extLst>
          </p:cNvPr>
          <p:cNvSpPr>
            <a:spLocks noGrp="1"/>
          </p:cNvSpPr>
          <p:nvPr>
            <p:ph type="body" sz="quarter" idx="40" hasCustomPrompt="1"/>
          </p:nvPr>
        </p:nvSpPr>
        <p:spPr>
          <a:xfrm>
            <a:off x="8090892" y="3029475"/>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04</a:t>
            </a:r>
          </a:p>
        </p:txBody>
      </p:sp>
      <p:pic>
        <p:nvPicPr>
          <p:cNvPr id="22" name="Picture 21" descr="Logo&#10;&#10;Description automatically generated">
            <a:extLst>
              <a:ext uri="{FF2B5EF4-FFF2-40B4-BE49-F238E27FC236}">
                <a16:creationId xmlns:a16="http://schemas.microsoft.com/office/drawing/2014/main" id="{96AE3640-2352-5643-E423-4F51716029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23" name="Footer Placeholder 4">
            <a:extLst>
              <a:ext uri="{FF2B5EF4-FFF2-40B4-BE49-F238E27FC236}">
                <a16:creationId xmlns:a16="http://schemas.microsoft.com/office/drawing/2014/main" id="{CCA006B3-5E59-6BE6-554F-12BBF4A5C54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24" name="Slide Number Placeholder 3">
            <a:extLst>
              <a:ext uri="{FF2B5EF4-FFF2-40B4-BE49-F238E27FC236}">
                <a16:creationId xmlns:a16="http://schemas.microsoft.com/office/drawing/2014/main" id="{A94650DB-2490-B1A8-2EF4-7C60CE4CD5C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25" name="Graphic 24">
            <a:extLst>
              <a:ext uri="{FF2B5EF4-FFF2-40B4-BE49-F238E27FC236}">
                <a16:creationId xmlns:a16="http://schemas.microsoft.com/office/drawing/2014/main" id="{841A1528-8620-9813-F656-EBB8C8DDCCF1}"/>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4072089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2/3 Agenda">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Text Placeholder 11">
            <a:extLst>
              <a:ext uri="{FF2B5EF4-FFF2-40B4-BE49-F238E27FC236}">
                <a16:creationId xmlns:a16="http://schemas.microsoft.com/office/drawing/2014/main" id="{14F0200C-7CA0-5AD1-870F-0D1190AF26C7}"/>
              </a:ext>
            </a:extLst>
          </p:cNvPr>
          <p:cNvSpPr>
            <a:spLocks noGrp="1"/>
          </p:cNvSpPr>
          <p:nvPr>
            <p:ph type="body" sz="quarter" idx="20" hasCustomPrompt="1"/>
          </p:nvPr>
        </p:nvSpPr>
        <p:spPr>
          <a:xfrm>
            <a:off x="4944997" y="1436439"/>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3" name="Text Placeholder 11">
            <a:extLst>
              <a:ext uri="{FF2B5EF4-FFF2-40B4-BE49-F238E27FC236}">
                <a16:creationId xmlns:a16="http://schemas.microsoft.com/office/drawing/2014/main" id="{B1B115AE-41C0-AF13-E978-DE83CD37D0EB}"/>
              </a:ext>
            </a:extLst>
          </p:cNvPr>
          <p:cNvSpPr>
            <a:spLocks noGrp="1"/>
          </p:cNvSpPr>
          <p:nvPr>
            <p:ph type="body" sz="quarter" idx="21" hasCustomPrompt="1"/>
          </p:nvPr>
        </p:nvSpPr>
        <p:spPr>
          <a:xfrm>
            <a:off x="4944997" y="1700227"/>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4" name="Text Placeholder 7">
            <a:extLst>
              <a:ext uri="{FF2B5EF4-FFF2-40B4-BE49-F238E27FC236}">
                <a16:creationId xmlns:a16="http://schemas.microsoft.com/office/drawing/2014/main" id="{8F64CA47-C216-9A18-7AAD-23ABA7D1AE64}"/>
              </a:ext>
            </a:extLst>
          </p:cNvPr>
          <p:cNvSpPr>
            <a:spLocks noGrp="1"/>
          </p:cNvSpPr>
          <p:nvPr>
            <p:ph type="body" sz="quarter" idx="10" hasCustomPrompt="1"/>
          </p:nvPr>
        </p:nvSpPr>
        <p:spPr>
          <a:xfrm>
            <a:off x="4267596" y="1454911"/>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01</a:t>
            </a:r>
          </a:p>
        </p:txBody>
      </p:sp>
      <p:sp>
        <p:nvSpPr>
          <p:cNvPr id="11" name="Text Placeholder 11">
            <a:extLst>
              <a:ext uri="{FF2B5EF4-FFF2-40B4-BE49-F238E27FC236}">
                <a16:creationId xmlns:a16="http://schemas.microsoft.com/office/drawing/2014/main" id="{E677C54C-9B18-5816-EF60-FCB3E266ACDE}"/>
              </a:ext>
            </a:extLst>
          </p:cNvPr>
          <p:cNvSpPr>
            <a:spLocks noGrp="1"/>
          </p:cNvSpPr>
          <p:nvPr>
            <p:ph type="body" sz="quarter" idx="61" hasCustomPrompt="1"/>
          </p:nvPr>
        </p:nvSpPr>
        <p:spPr>
          <a:xfrm>
            <a:off x="4944997" y="2273271"/>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2" name="Text Placeholder 11">
            <a:extLst>
              <a:ext uri="{FF2B5EF4-FFF2-40B4-BE49-F238E27FC236}">
                <a16:creationId xmlns:a16="http://schemas.microsoft.com/office/drawing/2014/main" id="{8BBBD1A7-2488-FCD7-37D2-3B3AF4CC9984}"/>
              </a:ext>
            </a:extLst>
          </p:cNvPr>
          <p:cNvSpPr>
            <a:spLocks noGrp="1"/>
          </p:cNvSpPr>
          <p:nvPr>
            <p:ph type="body" sz="quarter" idx="62" hasCustomPrompt="1"/>
          </p:nvPr>
        </p:nvSpPr>
        <p:spPr>
          <a:xfrm>
            <a:off x="4944997" y="2537059"/>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3" name="Text Placeholder 7">
            <a:extLst>
              <a:ext uri="{FF2B5EF4-FFF2-40B4-BE49-F238E27FC236}">
                <a16:creationId xmlns:a16="http://schemas.microsoft.com/office/drawing/2014/main" id="{7ACDE102-67FD-8281-BF2D-03F545FB3561}"/>
              </a:ext>
            </a:extLst>
          </p:cNvPr>
          <p:cNvSpPr>
            <a:spLocks noGrp="1"/>
          </p:cNvSpPr>
          <p:nvPr>
            <p:ph type="body" sz="quarter" idx="63" hasCustomPrompt="1"/>
          </p:nvPr>
        </p:nvSpPr>
        <p:spPr>
          <a:xfrm>
            <a:off x="4267596" y="2279134"/>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1">
            <a:extLst>
              <a:ext uri="{FF2B5EF4-FFF2-40B4-BE49-F238E27FC236}">
                <a16:creationId xmlns:a16="http://schemas.microsoft.com/office/drawing/2014/main" id="{7820A2FF-A323-C0F7-593A-5F6C5DDCC585}"/>
              </a:ext>
            </a:extLst>
          </p:cNvPr>
          <p:cNvSpPr>
            <a:spLocks noGrp="1"/>
          </p:cNvSpPr>
          <p:nvPr>
            <p:ph type="body" sz="quarter" idx="64" hasCustomPrompt="1"/>
          </p:nvPr>
        </p:nvSpPr>
        <p:spPr>
          <a:xfrm>
            <a:off x="4944997" y="3101128"/>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5" name="Text Placeholder 11">
            <a:extLst>
              <a:ext uri="{FF2B5EF4-FFF2-40B4-BE49-F238E27FC236}">
                <a16:creationId xmlns:a16="http://schemas.microsoft.com/office/drawing/2014/main" id="{6266E905-9E56-6E50-D8C7-5505F71AAF33}"/>
              </a:ext>
            </a:extLst>
          </p:cNvPr>
          <p:cNvSpPr>
            <a:spLocks noGrp="1"/>
          </p:cNvSpPr>
          <p:nvPr>
            <p:ph type="body" sz="quarter" idx="65" hasCustomPrompt="1"/>
          </p:nvPr>
        </p:nvSpPr>
        <p:spPr>
          <a:xfrm>
            <a:off x="4944997" y="3364916"/>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6" name="Text Placeholder 7">
            <a:extLst>
              <a:ext uri="{FF2B5EF4-FFF2-40B4-BE49-F238E27FC236}">
                <a16:creationId xmlns:a16="http://schemas.microsoft.com/office/drawing/2014/main" id="{306AC57B-B835-871E-EB93-0DED4C4B96DB}"/>
              </a:ext>
            </a:extLst>
          </p:cNvPr>
          <p:cNvSpPr>
            <a:spLocks noGrp="1"/>
          </p:cNvSpPr>
          <p:nvPr>
            <p:ph type="body" sz="quarter" idx="66" hasCustomPrompt="1"/>
          </p:nvPr>
        </p:nvSpPr>
        <p:spPr>
          <a:xfrm>
            <a:off x="4267596" y="3103357"/>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03</a:t>
            </a:r>
          </a:p>
        </p:txBody>
      </p:sp>
      <p:sp>
        <p:nvSpPr>
          <p:cNvPr id="17" name="Text Placeholder 11">
            <a:extLst>
              <a:ext uri="{FF2B5EF4-FFF2-40B4-BE49-F238E27FC236}">
                <a16:creationId xmlns:a16="http://schemas.microsoft.com/office/drawing/2014/main" id="{E54C3DEC-60F4-E2A6-57DE-CB5BF1394935}"/>
              </a:ext>
            </a:extLst>
          </p:cNvPr>
          <p:cNvSpPr>
            <a:spLocks noGrp="1"/>
          </p:cNvSpPr>
          <p:nvPr>
            <p:ph type="body" sz="quarter" idx="67" hasCustomPrompt="1"/>
          </p:nvPr>
        </p:nvSpPr>
        <p:spPr>
          <a:xfrm>
            <a:off x="4944997" y="3932180"/>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8" name="Text Placeholder 11">
            <a:extLst>
              <a:ext uri="{FF2B5EF4-FFF2-40B4-BE49-F238E27FC236}">
                <a16:creationId xmlns:a16="http://schemas.microsoft.com/office/drawing/2014/main" id="{C06C587C-F5E9-0C0F-4268-C900166AF12B}"/>
              </a:ext>
            </a:extLst>
          </p:cNvPr>
          <p:cNvSpPr>
            <a:spLocks noGrp="1"/>
          </p:cNvSpPr>
          <p:nvPr>
            <p:ph type="body" sz="quarter" idx="68" hasCustomPrompt="1"/>
          </p:nvPr>
        </p:nvSpPr>
        <p:spPr>
          <a:xfrm>
            <a:off x="4944997" y="4195968"/>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9" name="Text Placeholder 7">
            <a:extLst>
              <a:ext uri="{FF2B5EF4-FFF2-40B4-BE49-F238E27FC236}">
                <a16:creationId xmlns:a16="http://schemas.microsoft.com/office/drawing/2014/main" id="{68D7E21F-40B3-562A-F237-60226C996CC4}"/>
              </a:ext>
            </a:extLst>
          </p:cNvPr>
          <p:cNvSpPr>
            <a:spLocks noGrp="1"/>
          </p:cNvSpPr>
          <p:nvPr>
            <p:ph type="body" sz="quarter" idx="69" hasCustomPrompt="1"/>
          </p:nvPr>
        </p:nvSpPr>
        <p:spPr>
          <a:xfrm>
            <a:off x="4267596" y="3927580"/>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04</a:t>
            </a:r>
          </a:p>
        </p:txBody>
      </p:sp>
      <p:sp>
        <p:nvSpPr>
          <p:cNvPr id="20" name="Text Placeholder 11">
            <a:extLst>
              <a:ext uri="{FF2B5EF4-FFF2-40B4-BE49-F238E27FC236}">
                <a16:creationId xmlns:a16="http://schemas.microsoft.com/office/drawing/2014/main" id="{5DF9A14D-9782-70E5-4ABB-39D0E0CE5C4C}"/>
              </a:ext>
            </a:extLst>
          </p:cNvPr>
          <p:cNvSpPr>
            <a:spLocks noGrp="1"/>
          </p:cNvSpPr>
          <p:nvPr>
            <p:ph type="body" sz="quarter" idx="70" hasCustomPrompt="1"/>
          </p:nvPr>
        </p:nvSpPr>
        <p:spPr>
          <a:xfrm>
            <a:off x="4944997" y="4742822"/>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1" name="Text Placeholder 11">
            <a:extLst>
              <a:ext uri="{FF2B5EF4-FFF2-40B4-BE49-F238E27FC236}">
                <a16:creationId xmlns:a16="http://schemas.microsoft.com/office/drawing/2014/main" id="{E7FE82BD-9C9B-920D-ADCF-8293D117E211}"/>
              </a:ext>
            </a:extLst>
          </p:cNvPr>
          <p:cNvSpPr>
            <a:spLocks noGrp="1"/>
          </p:cNvSpPr>
          <p:nvPr>
            <p:ph type="body" sz="quarter" idx="71" hasCustomPrompt="1"/>
          </p:nvPr>
        </p:nvSpPr>
        <p:spPr>
          <a:xfrm>
            <a:off x="4944997" y="5006610"/>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2" name="Text Placeholder 7">
            <a:extLst>
              <a:ext uri="{FF2B5EF4-FFF2-40B4-BE49-F238E27FC236}">
                <a16:creationId xmlns:a16="http://schemas.microsoft.com/office/drawing/2014/main" id="{462754F7-CB4E-479D-6BCC-6BA0F1570B8B}"/>
              </a:ext>
            </a:extLst>
          </p:cNvPr>
          <p:cNvSpPr>
            <a:spLocks noGrp="1"/>
          </p:cNvSpPr>
          <p:nvPr>
            <p:ph type="body" sz="quarter" idx="72" hasCustomPrompt="1"/>
          </p:nvPr>
        </p:nvSpPr>
        <p:spPr>
          <a:xfrm>
            <a:off x="4267596" y="4751803"/>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05</a:t>
            </a:r>
          </a:p>
        </p:txBody>
      </p:sp>
      <p:sp>
        <p:nvSpPr>
          <p:cNvPr id="23" name="Text Placeholder 11">
            <a:extLst>
              <a:ext uri="{FF2B5EF4-FFF2-40B4-BE49-F238E27FC236}">
                <a16:creationId xmlns:a16="http://schemas.microsoft.com/office/drawing/2014/main" id="{1EABD01B-DA1C-227A-2DA8-A61CC406377F}"/>
              </a:ext>
            </a:extLst>
          </p:cNvPr>
          <p:cNvSpPr>
            <a:spLocks noGrp="1"/>
          </p:cNvSpPr>
          <p:nvPr>
            <p:ph type="body" sz="quarter" idx="73" hasCustomPrompt="1"/>
          </p:nvPr>
        </p:nvSpPr>
        <p:spPr>
          <a:xfrm>
            <a:off x="4944997" y="5557556"/>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7853F09A-107C-5ADD-2BB1-F612E86EE212}"/>
              </a:ext>
            </a:extLst>
          </p:cNvPr>
          <p:cNvSpPr>
            <a:spLocks noGrp="1"/>
          </p:cNvSpPr>
          <p:nvPr>
            <p:ph type="body" sz="quarter" idx="74" hasCustomPrompt="1"/>
          </p:nvPr>
        </p:nvSpPr>
        <p:spPr>
          <a:xfrm>
            <a:off x="4944997" y="5821344"/>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7">
            <a:extLst>
              <a:ext uri="{FF2B5EF4-FFF2-40B4-BE49-F238E27FC236}">
                <a16:creationId xmlns:a16="http://schemas.microsoft.com/office/drawing/2014/main" id="{B3F3B114-2181-C598-0E8A-915E8F959C91}"/>
              </a:ext>
            </a:extLst>
          </p:cNvPr>
          <p:cNvSpPr>
            <a:spLocks noGrp="1"/>
          </p:cNvSpPr>
          <p:nvPr>
            <p:ph type="body" sz="quarter" idx="75" hasCustomPrompt="1"/>
          </p:nvPr>
        </p:nvSpPr>
        <p:spPr>
          <a:xfrm>
            <a:off x="4267596" y="5576028"/>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06</a:t>
            </a:r>
          </a:p>
        </p:txBody>
      </p:sp>
      <p:sp>
        <p:nvSpPr>
          <p:cNvPr id="7" name="Footer Placeholder 4">
            <a:extLst>
              <a:ext uri="{FF2B5EF4-FFF2-40B4-BE49-F238E27FC236}">
                <a16:creationId xmlns:a16="http://schemas.microsoft.com/office/drawing/2014/main" id="{2A5C95FD-B41E-363B-6770-62BDC946B7F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153424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hite 1/3 Agenda">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729199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Title Placeholder 1">
            <a:extLst>
              <a:ext uri="{FF2B5EF4-FFF2-40B4-BE49-F238E27FC236}">
                <a16:creationId xmlns:a16="http://schemas.microsoft.com/office/drawing/2014/main" id="{8AA94942-135B-2581-8F5A-53D584B2A9C4}"/>
              </a:ext>
            </a:extLst>
          </p:cNvPr>
          <p:cNvSpPr>
            <a:spLocks noGrp="1"/>
          </p:cNvSpPr>
          <p:nvPr>
            <p:ph type="title"/>
          </p:nvPr>
        </p:nvSpPr>
        <p:spPr>
          <a:xfrm>
            <a:off x="457888" y="457200"/>
            <a:ext cx="6312367"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6" name="Text Placeholder 6">
            <a:extLst>
              <a:ext uri="{FF2B5EF4-FFF2-40B4-BE49-F238E27FC236}">
                <a16:creationId xmlns:a16="http://schemas.microsoft.com/office/drawing/2014/main" id="{C7CD2E81-F03D-BE47-B8FC-0A1DD1EB4941}"/>
              </a:ext>
            </a:extLst>
          </p:cNvPr>
          <p:cNvSpPr>
            <a:spLocks noGrp="1"/>
          </p:cNvSpPr>
          <p:nvPr>
            <p:ph type="body" sz="quarter" idx="12" hasCustomPrompt="1"/>
          </p:nvPr>
        </p:nvSpPr>
        <p:spPr>
          <a:xfrm>
            <a:off x="457012" y="1063892"/>
            <a:ext cx="6312861" cy="381000"/>
          </a:xfrm>
          <a:prstGeom prst="rect">
            <a:avLst/>
          </a:prstGeom>
        </p:spPr>
        <p:txBody>
          <a:bodyPr/>
          <a:lstStyle>
            <a:lvl1pPr algn="l">
              <a:lnSpc>
                <a:spcPct val="100000"/>
              </a:lnSpc>
              <a:spcBef>
                <a:spcPts val="0"/>
              </a:spcBef>
              <a:spcAft>
                <a:spcPts val="0"/>
              </a:spcAft>
              <a:defRPr sz="1867" b="0"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 name="Footer Placeholder 4">
            <a:extLst>
              <a:ext uri="{FF2B5EF4-FFF2-40B4-BE49-F238E27FC236}">
                <a16:creationId xmlns:a16="http://schemas.microsoft.com/office/drawing/2014/main" id="{D8389F2F-5FAD-7531-75D9-1AFEF8FA04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706129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bleed image">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chemeClr val="accent5"/>
              </a:gs>
              <a:gs pos="100000">
                <a:schemeClr val="tx2"/>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1071660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bleed image_2">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1" name="Picture 10" descr="A picture containing person, outdoor&#10;&#10;Description automatically generated">
            <a:extLst>
              <a:ext uri="{FF2B5EF4-FFF2-40B4-BE49-F238E27FC236}">
                <a16:creationId xmlns:a16="http://schemas.microsoft.com/office/drawing/2014/main" id="{BC147F17-ECE8-FF3C-3BFC-76F95A6569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A9B49B9-5409-2C58-8CA2-A8522FD2FF85}"/>
              </a:ext>
            </a:extLst>
          </p:cNvPr>
          <p:cNvSpPr/>
          <p:nvPr userDrawn="1"/>
        </p:nvSpPr>
        <p:spPr>
          <a:xfrm>
            <a:off x="0" y="0"/>
            <a:ext cx="11685352"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A18462DC-46FE-E54C-0A0C-1967DAF3B73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1044229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a:noFill/>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591476"/>
            <a:ext cx="11201588" cy="440943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3">
            <a:extLst>
              <a:ext uri="{FF2B5EF4-FFF2-40B4-BE49-F238E27FC236}">
                <a16:creationId xmlns:a16="http://schemas.microsoft.com/office/drawing/2014/main" id="{AAD81BE7-DA39-7CC2-3534-B87215AA7266}"/>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84943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bleed image_3">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sitting on a train&#10;&#10;Description automatically generated with medium confidence">
            <a:extLst>
              <a:ext uri="{FF2B5EF4-FFF2-40B4-BE49-F238E27FC236}">
                <a16:creationId xmlns:a16="http://schemas.microsoft.com/office/drawing/2014/main" id="{C93A9FB0-D140-0899-B157-BB48D7626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A9B49B9-5409-2C58-8CA2-A8522FD2FF85}"/>
              </a:ext>
            </a:extLst>
          </p:cNvPr>
          <p:cNvSpPr/>
          <p:nvPr userDrawn="1"/>
        </p:nvSpPr>
        <p:spPr>
          <a:xfrm>
            <a:off x="0" y="0"/>
            <a:ext cx="11413314"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A26BC5B3-F893-3687-4709-6543D3D8E4C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0307824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bleed image_4">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covering her face with her hands&#10;&#10;Description automatically generated with medium confidence">
            <a:extLst>
              <a:ext uri="{FF2B5EF4-FFF2-40B4-BE49-F238E27FC236}">
                <a16:creationId xmlns:a16="http://schemas.microsoft.com/office/drawing/2014/main" id="{F023D083-D01F-48FA-860B-0D495C46AFA4}"/>
              </a:ext>
            </a:extLst>
          </p:cNvPr>
          <p:cNvPicPr>
            <a:picLocks noChangeAspect="1"/>
          </p:cNvPicPr>
          <p:nvPr userDrawn="1"/>
        </p:nvPicPr>
        <p:blipFill>
          <a:blip r:embed="rId2"/>
          <a:stretch>
            <a:fillRect/>
          </a:stretch>
        </p:blipFill>
        <p:spPr>
          <a:xfrm flipH="1">
            <a:off x="0" y="0"/>
            <a:ext cx="12192000" cy="6858000"/>
          </a:xfrm>
          <a:prstGeom prst="rect">
            <a:avLst/>
          </a:prstGeom>
        </p:spPr>
      </p:pic>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CB1FF22-F997-B5CA-C7D2-748EE18C29F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49152160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bleed image_5">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with the hands on the head&#10;&#10;Description automatically generated with low confidence">
            <a:extLst>
              <a:ext uri="{FF2B5EF4-FFF2-40B4-BE49-F238E27FC236}">
                <a16:creationId xmlns:a16="http://schemas.microsoft.com/office/drawing/2014/main" id="{E831035A-9ADA-4B3A-7F24-803236ED79A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329689D-71F1-6082-23ED-4E0DB202E832}"/>
              </a:ext>
            </a:extLst>
          </p:cNvPr>
          <p:cNvSpPr/>
          <p:nvPr userDrawn="1"/>
        </p:nvSpPr>
        <p:spPr>
          <a:xfrm>
            <a:off x="0" y="0"/>
            <a:ext cx="11938000" cy="6858000"/>
          </a:xfrm>
          <a:prstGeom prst="rect">
            <a:avLst/>
          </a:prstGeom>
          <a:gradFill flip="none" rotWithShape="1">
            <a:gsLst>
              <a:gs pos="100000">
                <a:schemeClr val="bg2">
                  <a:lumMod val="10000"/>
                  <a:alpha val="29661"/>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290C931C-5A93-9E63-71BE-B7325245172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5354736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bleed image_6">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picture containing person, indoor, computer, computer&#10;&#10;Description automatically generated">
            <a:extLst>
              <a:ext uri="{FF2B5EF4-FFF2-40B4-BE49-F238E27FC236}">
                <a16:creationId xmlns:a16="http://schemas.microsoft.com/office/drawing/2014/main" id="{CF31711D-E958-B5E1-DC5B-19AE1643DF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0" y="0"/>
            <a:ext cx="1157350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7F2C383F-A259-1ED5-0931-707459A3167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84797177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group of women sitting on a bench in front of a field of flowers&#10;&#10;Description automatically generated with low confidence">
            <a:extLst>
              <a:ext uri="{FF2B5EF4-FFF2-40B4-BE49-F238E27FC236}">
                <a16:creationId xmlns:a16="http://schemas.microsoft.com/office/drawing/2014/main" id="{76AD806B-390D-E840-6B54-B4F4A1479E6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954605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icture containing building, bridge, arch&#10;&#10;Description automatically generated">
            <a:extLst>
              <a:ext uri="{FF2B5EF4-FFF2-40B4-BE49-F238E27FC236}">
                <a16:creationId xmlns:a16="http://schemas.microsoft.com/office/drawing/2014/main" id="{E1ACD936-5C21-E4E5-1042-EA7026FC7B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24984"/>
          <a:stretch/>
        </p:blipFill>
        <p:spPr>
          <a:xfrm>
            <a:off x="-2" y="0"/>
            <a:ext cx="12192001"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22060000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standing in front of tall buildings&#10;&#10;Description automatically generated with low confidence">
            <a:extLst>
              <a:ext uri="{FF2B5EF4-FFF2-40B4-BE49-F238E27FC236}">
                <a16:creationId xmlns:a16="http://schemas.microsoft.com/office/drawing/2014/main" id="{68C72BF4-2125-2AAF-3F7F-7085C4C6F0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4" t="12344" r="394" b="3946"/>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97056650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erson looking at windmills&#10;&#10;Description automatically generated with medium confidence">
            <a:extLst>
              <a:ext uri="{FF2B5EF4-FFF2-40B4-BE49-F238E27FC236}">
                <a16:creationId xmlns:a16="http://schemas.microsoft.com/office/drawing/2014/main" id="{4F73063A-8DA1-C862-AA4D-84803B575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2273" b="3353"/>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45514161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_text">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BB0442C-688F-EA63-B29F-C0004D8FB66D}"/>
              </a:ext>
            </a:extLst>
          </p:cNvPr>
          <p:cNvSpPr/>
          <p:nvPr userDrawn="1"/>
        </p:nvSpPr>
        <p:spPr>
          <a:xfrm>
            <a:off x="3736631" y="0"/>
            <a:ext cx="3741139" cy="6891688"/>
          </a:xfrm>
          <a:prstGeom prst="roundRect">
            <a:avLst>
              <a:gd name="adj" fmla="val 0"/>
            </a:avLst>
          </a:prstGeom>
          <a:gradFill flip="none" rotWithShape="1">
            <a:gsLst>
              <a:gs pos="99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2417735"/>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1947351"/>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4295223"/>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3813106"/>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7" name="Footer Placeholder 4">
            <a:extLst>
              <a:ext uri="{FF2B5EF4-FFF2-40B4-BE49-F238E27FC236}">
                <a16:creationId xmlns:a16="http://schemas.microsoft.com/office/drawing/2014/main" id="{693F9955-718C-08A1-83DE-D3B8C4322DE4}"/>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3578557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BB0442C-688F-EA63-B29F-C0004D8FB66D}"/>
              </a:ext>
            </a:extLst>
          </p:cNvPr>
          <p:cNvSpPr/>
          <p:nvPr userDrawn="1"/>
        </p:nvSpPr>
        <p:spPr>
          <a:xfrm>
            <a:off x="3736631" y="0"/>
            <a:ext cx="3741139" cy="6891688"/>
          </a:xfrm>
          <a:prstGeom prst="roundRect">
            <a:avLst>
              <a:gd name="adj" fmla="val 0"/>
            </a:avLst>
          </a:prstGeom>
          <a:gradFill flip="none" rotWithShape="1">
            <a:gsLst>
              <a:gs pos="99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2" name="Text Placeholder 6">
            <a:extLst>
              <a:ext uri="{FF2B5EF4-FFF2-40B4-BE49-F238E27FC236}">
                <a16:creationId xmlns:a16="http://schemas.microsoft.com/office/drawing/2014/main" id="{B853F73A-7DFA-FC4E-A615-BF088ABC18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3" name="Text Placeholder 6">
            <a:extLst>
              <a:ext uri="{FF2B5EF4-FFF2-40B4-BE49-F238E27FC236}">
                <a16:creationId xmlns:a16="http://schemas.microsoft.com/office/drawing/2014/main" id="{644B0366-4148-C081-0504-2B43C905AF5E}"/>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4" name="Text Placeholder 6">
            <a:extLst>
              <a:ext uri="{FF2B5EF4-FFF2-40B4-BE49-F238E27FC236}">
                <a16:creationId xmlns:a16="http://schemas.microsoft.com/office/drawing/2014/main" id="{913DCAED-205C-0AD0-8A1B-66BFCC717AD0}"/>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15" name="Text Placeholder 6">
            <a:extLst>
              <a:ext uri="{FF2B5EF4-FFF2-40B4-BE49-F238E27FC236}">
                <a16:creationId xmlns:a16="http://schemas.microsoft.com/office/drawing/2014/main" id="{FC60034B-2663-7CC3-313B-D0B4051EE8AA}"/>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16" name="Text Placeholder 6">
            <a:extLst>
              <a:ext uri="{FF2B5EF4-FFF2-40B4-BE49-F238E27FC236}">
                <a16:creationId xmlns:a16="http://schemas.microsoft.com/office/drawing/2014/main" id="{20A91237-7BD9-1745-8368-D42BE64C5474}"/>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5DC16B35-A3FB-5542-7368-B6D716C9EFA7}"/>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0841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8" name="Slide Number Placeholder 3">
            <a:extLst>
              <a:ext uri="{FF2B5EF4-FFF2-40B4-BE49-F238E27FC236}">
                <a16:creationId xmlns:a16="http://schemas.microsoft.com/office/drawing/2014/main" id="{3C53B2E3-59B9-D488-996E-EE0E7DCEA24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03182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35199AA-F5F7-BA97-83CD-0146D84F8968}"/>
              </a:ext>
            </a:extLst>
          </p:cNvPr>
          <p:cNvSpPr/>
          <p:nvPr userDrawn="1"/>
        </p:nvSpPr>
        <p:spPr>
          <a:xfrm>
            <a:off x="3736631" y="0"/>
            <a:ext cx="3741139" cy="6891688"/>
          </a:xfrm>
          <a:prstGeom prst="roundRect">
            <a:avLst>
              <a:gd name="adj" fmla="val 0"/>
            </a:avLst>
          </a:prstGeom>
          <a:gradFill flip="none" rotWithShape="1">
            <a:gsLst>
              <a:gs pos="13000">
                <a:schemeClr val="tx2"/>
              </a:gs>
              <a:gs pos="100000">
                <a:schemeClr val="accent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2" name="Text Placeholder 6">
            <a:extLst>
              <a:ext uri="{FF2B5EF4-FFF2-40B4-BE49-F238E27FC236}">
                <a16:creationId xmlns:a16="http://schemas.microsoft.com/office/drawing/2014/main" id="{B853F73A-7DFA-FC4E-A615-BF088ABC18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3" name="Text Placeholder 6">
            <a:extLst>
              <a:ext uri="{FF2B5EF4-FFF2-40B4-BE49-F238E27FC236}">
                <a16:creationId xmlns:a16="http://schemas.microsoft.com/office/drawing/2014/main" id="{644B0366-4148-C081-0504-2B43C905AF5E}"/>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4" name="Text Placeholder 6">
            <a:extLst>
              <a:ext uri="{FF2B5EF4-FFF2-40B4-BE49-F238E27FC236}">
                <a16:creationId xmlns:a16="http://schemas.microsoft.com/office/drawing/2014/main" id="{913DCAED-205C-0AD0-8A1B-66BFCC717AD0}"/>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15" name="Text Placeholder 6">
            <a:extLst>
              <a:ext uri="{FF2B5EF4-FFF2-40B4-BE49-F238E27FC236}">
                <a16:creationId xmlns:a16="http://schemas.microsoft.com/office/drawing/2014/main" id="{FC60034B-2663-7CC3-313B-D0B4051EE8AA}"/>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16" name="Text Placeholder 6">
            <a:extLst>
              <a:ext uri="{FF2B5EF4-FFF2-40B4-BE49-F238E27FC236}">
                <a16:creationId xmlns:a16="http://schemas.microsoft.com/office/drawing/2014/main" id="{20A91237-7BD9-1745-8368-D42BE64C5474}"/>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2A11BF88-F6EE-9442-FA2E-575D8871B91F}"/>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699179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 Photo">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274909E-C615-2BB3-17A2-CB33170E101A}"/>
              </a:ext>
            </a:extLst>
          </p:cNvPr>
          <p:cNvSpPr/>
          <p:nvPr userDrawn="1"/>
        </p:nvSpPr>
        <p:spPr>
          <a:xfrm>
            <a:off x="3736630" y="0"/>
            <a:ext cx="8455369" cy="6891688"/>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4">
            <a:extLst>
              <a:ext uri="{FF2B5EF4-FFF2-40B4-BE49-F238E27FC236}">
                <a16:creationId xmlns:a16="http://schemas.microsoft.com/office/drawing/2014/main" id="{520D35DA-DF17-5EE0-357B-78F9686D796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832916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 Photo">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DB2FB1D-EA0B-75DF-3A0D-5E29F9D991A8}"/>
              </a:ext>
            </a:extLst>
          </p:cNvPr>
          <p:cNvSpPr/>
          <p:nvPr userDrawn="1"/>
        </p:nvSpPr>
        <p:spPr>
          <a:xfrm>
            <a:off x="3736630" y="0"/>
            <a:ext cx="8455369" cy="6891688"/>
          </a:xfrm>
          <a:prstGeom prst="roundRect">
            <a:avLst>
              <a:gd name="adj" fmla="val 0"/>
            </a:avLst>
          </a:prstGeom>
          <a:gradFill flip="none" rotWithShape="1">
            <a:gsLst>
              <a:gs pos="95000">
                <a:schemeClr val="accent4"/>
              </a:gs>
              <a:gs pos="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89B88E8-3D03-AB9D-2379-348CA0A6283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62366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 Photo">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5CC70CC3-5B39-B8DC-AD74-55584DC1CD2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33792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4" name="Picture Placeholder 11" descr="A person sitting on a couch using a computer&#10;&#10;Description automatically generated with medium confidence">
            <a:extLst>
              <a:ext uri="{FF2B5EF4-FFF2-40B4-BE49-F238E27FC236}">
                <a16:creationId xmlns:a16="http://schemas.microsoft.com/office/drawing/2014/main" id="{27426AC5-F715-CDD0-0456-5A2CF97DAFA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508" y="0"/>
            <a:ext cx="8455368" cy="6858000"/>
          </a:xfrm>
          <a:prstGeom prst="rect">
            <a:avLst/>
          </a:prstGeom>
        </p:spPr>
      </p:pic>
      <p:sp>
        <p:nvSpPr>
          <p:cNvPr id="5" name="Title 4">
            <a:extLst>
              <a:ext uri="{FF2B5EF4-FFF2-40B4-BE49-F238E27FC236}">
                <a16:creationId xmlns:a16="http://schemas.microsoft.com/office/drawing/2014/main" id="{2C706E87-A3CE-42C0-8AC3-CB32B487702A}"/>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6" name="Text Placeholder 6">
            <a:extLst>
              <a:ext uri="{FF2B5EF4-FFF2-40B4-BE49-F238E27FC236}">
                <a16:creationId xmlns:a16="http://schemas.microsoft.com/office/drawing/2014/main" id="{5B7443BB-2DEA-D438-8A00-0903508D4940}"/>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7" name="Slide Number Placeholder 3">
            <a:extLst>
              <a:ext uri="{FF2B5EF4-FFF2-40B4-BE49-F238E27FC236}">
                <a16:creationId xmlns:a16="http://schemas.microsoft.com/office/drawing/2014/main" id="{638E1037-F402-14D5-4F32-199357A5080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2F1F448A-5A07-6D0D-D765-4902CEEBDB0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C2AF1B74-C9BF-CA2A-0EA9-BB11AD34D87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94206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 Photo_1">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5BD9132B-DD2B-A772-639B-7BFC0A3D2076}"/>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itle Placeholder 1">
            <a:extLst>
              <a:ext uri="{FF2B5EF4-FFF2-40B4-BE49-F238E27FC236}">
                <a16:creationId xmlns:a16="http://schemas.microsoft.com/office/drawing/2014/main" id="{B27458DD-EDAB-160D-5C8D-25B66F37398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9" name="Content Placeholder 20">
            <a:extLst>
              <a:ext uri="{FF2B5EF4-FFF2-40B4-BE49-F238E27FC236}">
                <a16:creationId xmlns:a16="http://schemas.microsoft.com/office/drawing/2014/main" id="{570AFB6B-A9FF-A0DF-4D10-93D2F872AD57}"/>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1pPr>
            <a:lvl2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2pPr>
            <a:lvl3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3pPr>
            <a:lvl4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4pPr>
            <a:lvl5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a:t>
            </a:r>
            <a:r>
              <a:rPr lang="en-GB" err="1"/>
              <a:t>levelx</a:t>
            </a:r>
            <a:endParaRPr lang="en-US"/>
          </a:p>
        </p:txBody>
      </p:sp>
      <p:sp>
        <p:nvSpPr>
          <p:cNvPr id="20" name="Slide Number Placeholder 3">
            <a:extLst>
              <a:ext uri="{FF2B5EF4-FFF2-40B4-BE49-F238E27FC236}">
                <a16:creationId xmlns:a16="http://schemas.microsoft.com/office/drawing/2014/main" id="{48ED23EB-9D0F-35A7-6E1A-B7C831CA1F0B}"/>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21" name="Graphic 20">
            <a:extLst>
              <a:ext uri="{FF2B5EF4-FFF2-40B4-BE49-F238E27FC236}">
                <a16:creationId xmlns:a16="http://schemas.microsoft.com/office/drawing/2014/main" id="{00ED5D4A-ED82-198F-92DE-5EA907419C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3" name="Footer Placeholder 4">
            <a:extLst>
              <a:ext uri="{FF2B5EF4-FFF2-40B4-BE49-F238E27FC236}">
                <a16:creationId xmlns:a16="http://schemas.microsoft.com/office/drawing/2014/main" id="{FD63F4F7-DA8E-38FF-8D41-C82518099794}"/>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700A3C77-5B94-9B4F-833D-929BB4ABD0AE}"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2" name="Picture Placeholder 5" descr="A group of people sitting on a couch with laptops&#10;&#10;Description automatically generated with medium confidence">
            <a:extLst>
              <a:ext uri="{FF2B5EF4-FFF2-40B4-BE49-F238E27FC236}">
                <a16:creationId xmlns:a16="http://schemas.microsoft.com/office/drawing/2014/main" id="{E9D18F9C-64F1-1CD1-DB53-89500FD2B2D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Tree>
    <p:extLst>
      <p:ext uri="{BB962C8B-B14F-4D97-AF65-F5344CB8AC3E}">
        <p14:creationId xmlns:p14="http://schemas.microsoft.com/office/powerpoint/2010/main" val="2576626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 Photo_2">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5BD9132B-DD2B-A772-639B-7BFC0A3D2076}"/>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itle Placeholder 1">
            <a:extLst>
              <a:ext uri="{FF2B5EF4-FFF2-40B4-BE49-F238E27FC236}">
                <a16:creationId xmlns:a16="http://schemas.microsoft.com/office/drawing/2014/main" id="{B27458DD-EDAB-160D-5C8D-25B66F37398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9" name="Content Placeholder 20">
            <a:extLst>
              <a:ext uri="{FF2B5EF4-FFF2-40B4-BE49-F238E27FC236}">
                <a16:creationId xmlns:a16="http://schemas.microsoft.com/office/drawing/2014/main" id="{570AFB6B-A9FF-A0DF-4D10-93D2F872AD57}"/>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Slide Number Placeholder 3">
            <a:extLst>
              <a:ext uri="{FF2B5EF4-FFF2-40B4-BE49-F238E27FC236}">
                <a16:creationId xmlns:a16="http://schemas.microsoft.com/office/drawing/2014/main" id="{48ED23EB-9D0F-35A7-6E1A-B7C831CA1F0B}"/>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21" name="Graphic 20">
            <a:extLst>
              <a:ext uri="{FF2B5EF4-FFF2-40B4-BE49-F238E27FC236}">
                <a16:creationId xmlns:a16="http://schemas.microsoft.com/office/drawing/2014/main" id="{00ED5D4A-ED82-198F-92DE-5EA907419C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2" name="Picture Placeholder 7">
            <a:extLst>
              <a:ext uri="{FF2B5EF4-FFF2-40B4-BE49-F238E27FC236}">
                <a16:creationId xmlns:a16="http://schemas.microsoft.com/office/drawing/2014/main" id="{BA72FD70-7CF8-BBD8-D6FB-7016FAF3DDA8}"/>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
        <p:nvSpPr>
          <p:cNvPr id="23" name="Footer Placeholder 4">
            <a:extLst>
              <a:ext uri="{FF2B5EF4-FFF2-40B4-BE49-F238E27FC236}">
                <a16:creationId xmlns:a16="http://schemas.microsoft.com/office/drawing/2014/main" id="{FD63F4F7-DA8E-38FF-8D41-C82518099794}"/>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71555D9C-999D-E349-A0DF-132FA076E852}"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168012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 Photo_1">
    <p:spTree>
      <p:nvGrpSpPr>
        <p:cNvPr id="1" name=""/>
        <p:cNvGrpSpPr/>
        <p:nvPr/>
      </p:nvGrpSpPr>
      <p:grpSpPr>
        <a:xfrm>
          <a:off x="0" y="0"/>
          <a:ext cx="0" cy="0"/>
          <a:chOff x="0" y="0"/>
          <a:chExt cx="0" cy="0"/>
        </a:xfrm>
      </p:grpSpPr>
      <p:pic>
        <p:nvPicPr>
          <p:cNvPr id="10" name="Picture Placeholder 5" descr="A group of people sitting on a couch with laptops&#10;&#10;Description automatically generated with medium confidence">
            <a:extLst>
              <a:ext uri="{FF2B5EF4-FFF2-40B4-BE49-F238E27FC236}">
                <a16:creationId xmlns:a16="http://schemas.microsoft.com/office/drawing/2014/main" id="{2A9F735C-78E0-0D7F-E4CA-6841E39F74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
        <p:nvSpPr>
          <p:cNvPr id="11" name="Rounded Rectangle 10">
            <a:extLst>
              <a:ext uri="{FF2B5EF4-FFF2-40B4-BE49-F238E27FC236}">
                <a16:creationId xmlns:a16="http://schemas.microsoft.com/office/drawing/2014/main" id="{58F75269-52A1-0818-CDD6-741BD34E88CF}"/>
              </a:ext>
            </a:extLst>
          </p:cNvPr>
          <p:cNvSpPr/>
          <p:nvPr userDrawn="1"/>
        </p:nvSpPr>
        <p:spPr>
          <a:xfrm>
            <a:off x="5791200" y="0"/>
            <a:ext cx="6400800" cy="6858000"/>
          </a:xfrm>
          <a:prstGeom prst="roundRect">
            <a:avLst>
              <a:gd name="adj" fmla="val 0"/>
            </a:avLst>
          </a:prstGeom>
          <a:gradFill flip="none" rotWithShape="1">
            <a:gsLst>
              <a:gs pos="100000">
                <a:schemeClr val="accent4"/>
              </a:gs>
              <a:gs pos="400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12" name="Title Placeholder 1">
            <a:extLst>
              <a:ext uri="{FF2B5EF4-FFF2-40B4-BE49-F238E27FC236}">
                <a16:creationId xmlns:a16="http://schemas.microsoft.com/office/drawing/2014/main" id="{FDAE1D70-9266-1560-EBAF-9E49A3E79F5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3" name="Content Placeholder 20">
            <a:extLst>
              <a:ext uri="{FF2B5EF4-FFF2-40B4-BE49-F238E27FC236}">
                <a16:creationId xmlns:a16="http://schemas.microsoft.com/office/drawing/2014/main" id="{5A76BFF3-B278-C4C9-797B-F95512B95A0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Slide Number Placeholder 3">
            <a:extLst>
              <a:ext uri="{FF2B5EF4-FFF2-40B4-BE49-F238E27FC236}">
                <a16:creationId xmlns:a16="http://schemas.microsoft.com/office/drawing/2014/main" id="{13C60E60-6C61-5CE6-AA3E-9ADC98A28DFD}"/>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5" name="Graphic 14">
            <a:extLst>
              <a:ext uri="{FF2B5EF4-FFF2-40B4-BE49-F238E27FC236}">
                <a16:creationId xmlns:a16="http://schemas.microsoft.com/office/drawing/2014/main" id="{D4A6FC8D-AB72-68AE-8264-AB3CA919941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C5365E0-3D09-6193-26AD-7A6BCDE24489}"/>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DC0775D8-EF1B-2A4C-879D-F8E748DBC174}"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5718775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_1">
    <p:spTree>
      <p:nvGrpSpPr>
        <p:cNvPr id="1" name=""/>
        <p:cNvGrpSpPr/>
        <p:nvPr/>
      </p:nvGrpSpPr>
      <p:grpSpPr>
        <a:xfrm>
          <a:off x="0" y="0"/>
          <a:ext cx="0" cy="0"/>
          <a:chOff x="0" y="0"/>
          <a:chExt cx="0" cy="0"/>
        </a:xfrm>
      </p:grpSpPr>
      <p:pic>
        <p:nvPicPr>
          <p:cNvPr id="4" name="Picture Placeholder 5" descr="A group of people sitting on a couch with laptops&#10;&#10;Description automatically generated with medium confidence">
            <a:extLst>
              <a:ext uri="{FF2B5EF4-FFF2-40B4-BE49-F238E27FC236}">
                <a16:creationId xmlns:a16="http://schemas.microsoft.com/office/drawing/2014/main" id="{6F92F06E-DFDF-DEFE-03A6-8EB4B2B9041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
        <p:nvSpPr>
          <p:cNvPr id="5" name="Title Placeholder 1">
            <a:extLst>
              <a:ext uri="{FF2B5EF4-FFF2-40B4-BE49-F238E27FC236}">
                <a16:creationId xmlns:a16="http://schemas.microsoft.com/office/drawing/2014/main" id="{F49A59A0-CD71-75D6-FF0D-97AB0CAAA86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17BFD043-FCEF-F5FE-16F8-88AB0D9A0C13}"/>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3">
            <a:extLst>
              <a:ext uri="{FF2B5EF4-FFF2-40B4-BE49-F238E27FC236}">
                <a16:creationId xmlns:a16="http://schemas.microsoft.com/office/drawing/2014/main" id="{68FB600B-8336-597D-654B-9A6E957F5E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1A096BF-1988-D1A8-9A8B-B143C5048D9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9" name="Footer Placeholder 4">
            <a:extLst>
              <a:ext uri="{FF2B5EF4-FFF2-40B4-BE49-F238E27FC236}">
                <a16:creationId xmlns:a16="http://schemas.microsoft.com/office/drawing/2014/main" id="{C052BAC4-5319-02AC-7776-AD8F02349CCA}"/>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05615A60-F39C-5E40-837A-94E1E65E6EA4}"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50062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_2">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49A59A0-CD71-75D6-FF0D-97AB0CAAA86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17BFD043-FCEF-F5FE-16F8-88AB0D9A0C13}"/>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3">
            <a:extLst>
              <a:ext uri="{FF2B5EF4-FFF2-40B4-BE49-F238E27FC236}">
                <a16:creationId xmlns:a16="http://schemas.microsoft.com/office/drawing/2014/main" id="{68FB600B-8336-597D-654B-9A6E957F5E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1A096BF-1988-D1A8-9A8B-B143C5048D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9" name="Footer Placeholder 4">
            <a:extLst>
              <a:ext uri="{FF2B5EF4-FFF2-40B4-BE49-F238E27FC236}">
                <a16:creationId xmlns:a16="http://schemas.microsoft.com/office/drawing/2014/main" id="{C052BAC4-5319-02AC-7776-AD8F02349CCA}"/>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8C2DAC0D-44A8-FD49-9A9B-A1FD00636449}"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2" name="Picture Placeholder 7">
            <a:extLst>
              <a:ext uri="{FF2B5EF4-FFF2-40B4-BE49-F238E27FC236}">
                <a16:creationId xmlns:a16="http://schemas.microsoft.com/office/drawing/2014/main" id="{7763403F-9C77-88EA-C5E4-605EB59C20EC}"/>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Tree>
    <p:extLst>
      <p:ext uri="{BB962C8B-B14F-4D97-AF65-F5344CB8AC3E}">
        <p14:creationId xmlns:p14="http://schemas.microsoft.com/office/powerpoint/2010/main" val="156059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chemeClr val="accent5"/>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89C0EE76-3E4C-DA2E-5C84-59C444F5754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B4D9B2BB-78EC-E71F-BB2D-05C1CDC91CCB}"/>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577337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 name="Slide Number Placeholder 3">
            <a:extLst>
              <a:ext uri="{FF2B5EF4-FFF2-40B4-BE49-F238E27FC236}">
                <a16:creationId xmlns:a16="http://schemas.microsoft.com/office/drawing/2014/main" id="{D32981BB-7996-7735-4BE8-498AA7DF071C}"/>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9245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3">
            <a:extLst>
              <a:ext uri="{FF2B5EF4-FFF2-40B4-BE49-F238E27FC236}">
                <a16:creationId xmlns:a16="http://schemas.microsoft.com/office/drawing/2014/main" id="{69974C37-0035-63B7-3070-D74A0D67414D}"/>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14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Slide Number Placeholder 3">
            <a:extLst>
              <a:ext uri="{FF2B5EF4-FFF2-40B4-BE49-F238E27FC236}">
                <a16:creationId xmlns:a16="http://schemas.microsoft.com/office/drawing/2014/main" id="{F8791861-9061-2911-D5C6-B6D32174CC6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8104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urora Banner Three Content">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2D5CEBC-9B66-0806-2DBB-24D2F35588CE}"/>
              </a:ext>
            </a:extLst>
          </p:cNvPr>
          <p:cNvSpPr>
            <a:spLocks noGrp="1"/>
          </p:cNvSpPr>
          <p:nvPr>
            <p:ph sz="quarter" idx="73"/>
          </p:nvPr>
        </p:nvSpPr>
        <p:spPr>
          <a:xfrm>
            <a:off x="456064" y="1331571"/>
            <a:ext cx="5097352" cy="2251096"/>
          </a:xfrm>
          <a:prstGeom prst="roundRect">
            <a:avLst>
              <a:gd name="adj" fmla="val 0"/>
            </a:avLst>
          </a:prstGeom>
          <a:gradFill flip="none" rotWithShape="1">
            <a:gsLst>
              <a:gs pos="99000">
                <a:schemeClr val="tx2"/>
              </a:gs>
              <a:gs pos="4000">
                <a:schemeClr val="accent5"/>
              </a:gs>
            </a:gsLst>
            <a:lin ang="10800000" scaled="1"/>
            <a:tileRect/>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p:txBody>
      </p:sp>
      <p:sp>
        <p:nvSpPr>
          <p:cNvPr id="5" name="Oval 4">
            <a:extLst>
              <a:ext uri="{FF2B5EF4-FFF2-40B4-BE49-F238E27FC236}">
                <a16:creationId xmlns:a16="http://schemas.microsoft.com/office/drawing/2014/main" id="{FD272669-0BE7-B403-6ED4-3494B26CAF0B}"/>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6" name="Oval 5">
            <a:extLst>
              <a:ext uri="{FF2B5EF4-FFF2-40B4-BE49-F238E27FC236}">
                <a16:creationId xmlns:a16="http://schemas.microsoft.com/office/drawing/2014/main" id="{3F5E37DB-5FFE-8A41-CBBB-F72FC89E7EE0}"/>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7" name="Oval 6">
            <a:extLst>
              <a:ext uri="{FF2B5EF4-FFF2-40B4-BE49-F238E27FC236}">
                <a16:creationId xmlns:a16="http://schemas.microsoft.com/office/drawing/2014/main" id="{97266C85-2000-B6A7-D326-FDA80220948A}"/>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8" name="Content Placeholder 20">
            <a:extLst>
              <a:ext uri="{FF2B5EF4-FFF2-40B4-BE49-F238E27FC236}">
                <a16:creationId xmlns:a16="http://schemas.microsoft.com/office/drawing/2014/main" id="{697CDD79-7E68-494F-C791-07EAF72143E8}"/>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9" name="Picture Placeholder 2">
            <a:extLst>
              <a:ext uri="{FF2B5EF4-FFF2-40B4-BE49-F238E27FC236}">
                <a16:creationId xmlns:a16="http://schemas.microsoft.com/office/drawing/2014/main" id="{B0B7234E-598D-E230-B6BC-0292D40D7795}"/>
              </a:ext>
            </a:extLst>
          </p:cNvPr>
          <p:cNvSpPr>
            <a:spLocks noGrp="1"/>
          </p:cNvSpPr>
          <p:nvPr>
            <p:ph type="pic" sz="quarter" idx="12"/>
          </p:nvPr>
        </p:nvSpPr>
        <p:spPr>
          <a:xfrm>
            <a:off x="5554552" y="1331572"/>
            <a:ext cx="6104047" cy="2251096"/>
          </a:xfrm>
          <a:prstGeom prst="rect">
            <a:avLst/>
          </a:prstGeom>
        </p:spPr>
        <p:txBody>
          <a:bodyPr/>
          <a:lstStyle>
            <a:lvl1pPr>
              <a:defRPr>
                <a:solidFill>
                  <a:schemeClr val="tx1"/>
                </a:solidFill>
              </a:defRPr>
            </a:lvl1pPr>
          </a:lstStyle>
          <a:p>
            <a:endParaRPr lang="en-US"/>
          </a:p>
        </p:txBody>
      </p:sp>
      <p:sp>
        <p:nvSpPr>
          <p:cNvPr id="10" name="Picture Placeholder 3">
            <a:extLst>
              <a:ext uri="{FF2B5EF4-FFF2-40B4-BE49-F238E27FC236}">
                <a16:creationId xmlns:a16="http://schemas.microsoft.com/office/drawing/2014/main" id="{BD09AE29-DFC9-F7BF-1D46-C68670F41C4C}"/>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1" name="Content Placeholder 20">
            <a:extLst>
              <a:ext uri="{FF2B5EF4-FFF2-40B4-BE49-F238E27FC236}">
                <a16:creationId xmlns:a16="http://schemas.microsoft.com/office/drawing/2014/main" id="{2D522325-D35F-F247-B815-7FB578FAFDA4}"/>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12" name="Content Placeholder 20">
            <a:extLst>
              <a:ext uri="{FF2B5EF4-FFF2-40B4-BE49-F238E27FC236}">
                <a16:creationId xmlns:a16="http://schemas.microsoft.com/office/drawing/2014/main" id="{668D98A2-A4F7-60A3-CA66-27A549C3CC95}"/>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13" name="Picture Placeholder 3">
            <a:extLst>
              <a:ext uri="{FF2B5EF4-FFF2-40B4-BE49-F238E27FC236}">
                <a16:creationId xmlns:a16="http://schemas.microsoft.com/office/drawing/2014/main" id="{150974B6-491F-B980-30D4-D6DC37AF1173}"/>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4" name="Picture Placeholder 3">
            <a:extLst>
              <a:ext uri="{FF2B5EF4-FFF2-40B4-BE49-F238E27FC236}">
                <a16:creationId xmlns:a16="http://schemas.microsoft.com/office/drawing/2014/main" id="{AEBCA289-C21E-E0B9-371A-9112C4A07A8C}"/>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5" name="Title Placeholder 1">
            <a:extLst>
              <a:ext uri="{FF2B5EF4-FFF2-40B4-BE49-F238E27FC236}">
                <a16:creationId xmlns:a16="http://schemas.microsoft.com/office/drawing/2014/main" id="{1660D333-375E-C35E-86C1-CFEFF8554AFD}"/>
              </a:ext>
            </a:extLst>
          </p:cNvPr>
          <p:cNvSpPr>
            <a:spLocks noGrp="1"/>
          </p:cNvSpPr>
          <p:nvPr>
            <p:ph type="title"/>
          </p:nvPr>
        </p:nvSpPr>
        <p:spPr>
          <a:xfrm>
            <a:off x="457888" y="457200"/>
            <a:ext cx="11200711" cy="64461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pic>
        <p:nvPicPr>
          <p:cNvPr id="16" name="Picture 15" descr="Logo&#10;&#10;Description automatically generated">
            <a:extLst>
              <a:ext uri="{FF2B5EF4-FFF2-40B4-BE49-F238E27FC236}">
                <a16:creationId xmlns:a16="http://schemas.microsoft.com/office/drawing/2014/main" id="{C39AD68B-2292-EE74-9004-AAA7B142AE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868" y="6226983"/>
            <a:ext cx="1494932" cy="548639"/>
          </a:xfrm>
          <a:prstGeom prst="rect">
            <a:avLst/>
          </a:prstGeom>
        </p:spPr>
      </p:pic>
      <p:sp>
        <p:nvSpPr>
          <p:cNvPr id="17" name="Footer Placeholder 4">
            <a:extLst>
              <a:ext uri="{FF2B5EF4-FFF2-40B4-BE49-F238E27FC236}">
                <a16:creationId xmlns:a16="http://schemas.microsoft.com/office/drawing/2014/main" id="{01AF3FF8-3087-CBB3-DED8-3E68BE72B97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E4EB0B43-9E2A-C346-A15B-FF5F4CD1D229}"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18" name="Slide Number Placeholder 3">
            <a:extLst>
              <a:ext uri="{FF2B5EF4-FFF2-40B4-BE49-F238E27FC236}">
                <a16:creationId xmlns:a16="http://schemas.microsoft.com/office/drawing/2014/main" id="{3D0E7395-227B-56FE-FD1D-1803BD57B46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00FB7F1F-B599-7765-F310-619DB930B80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88085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86E44369-40EF-DBA2-0E48-F1938489FCD7}"/>
              </a:ext>
            </a:extLst>
          </p:cNvPr>
          <p:cNvSpPr/>
          <p:nvPr userDrawn="1"/>
        </p:nvSpPr>
        <p:spPr>
          <a:xfrm>
            <a:off x="4952999" y="0"/>
            <a:ext cx="7239001" cy="6858000"/>
          </a:xfrm>
          <a:prstGeom prst="roundRect">
            <a:avLst>
              <a:gd name="adj" fmla="val 0"/>
            </a:avLst>
          </a:prstGeom>
          <a:gradFill flip="none" rotWithShape="1">
            <a:gsLst>
              <a:gs pos="100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panose="020B0502040204020203" pitchFamily="34" charset="0"/>
              <a:cs typeface="Segoe UI" panose="020B0502040204020203" pitchFamily="34" charset="0"/>
            </a:endParaRPr>
          </a:p>
        </p:txBody>
      </p:sp>
      <p:sp>
        <p:nvSpPr>
          <p:cNvPr id="25" name="Picture Placeholder 2">
            <a:extLst>
              <a:ext uri="{FF2B5EF4-FFF2-40B4-BE49-F238E27FC236}">
                <a16:creationId xmlns:a16="http://schemas.microsoft.com/office/drawing/2014/main" id="{A93CBF60-BA17-992C-5CD0-0F433D0B1398}"/>
              </a:ext>
            </a:extLst>
          </p:cNvPr>
          <p:cNvSpPr>
            <a:spLocks noGrp="1"/>
          </p:cNvSpPr>
          <p:nvPr>
            <p:ph type="pic" sz="quarter" idx="12"/>
          </p:nvPr>
        </p:nvSpPr>
        <p:spPr>
          <a:xfrm>
            <a:off x="2" y="3868252"/>
            <a:ext cx="4952997" cy="2999997"/>
          </a:xfrm>
          <a:prstGeom prst="rect">
            <a:avLst/>
          </a:prstGeom>
        </p:spPr>
        <p:txBody>
          <a:bodyPr/>
          <a:lstStyle>
            <a:lvl1pPr>
              <a:defRPr>
                <a:solidFill>
                  <a:schemeClr val="tx1"/>
                </a:solidFill>
              </a:defRPr>
            </a:lvl1pPr>
          </a:lstStyle>
          <a:p>
            <a:endParaRPr lang="en-US"/>
          </a:p>
        </p:txBody>
      </p:sp>
      <p:sp>
        <p:nvSpPr>
          <p:cNvPr id="26" name="Title Placeholder 1">
            <a:extLst>
              <a:ext uri="{FF2B5EF4-FFF2-40B4-BE49-F238E27FC236}">
                <a16:creationId xmlns:a16="http://schemas.microsoft.com/office/drawing/2014/main" id="{ECD53D95-65E5-EA74-6935-9579412BC792}"/>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27" name="Content Placeholder 20">
            <a:extLst>
              <a:ext uri="{FF2B5EF4-FFF2-40B4-BE49-F238E27FC236}">
                <a16:creationId xmlns:a16="http://schemas.microsoft.com/office/drawing/2014/main" id="{5347AE0D-AEB3-11F5-2B26-9EEF983FB653}"/>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grpSp>
        <p:nvGrpSpPr>
          <p:cNvPr id="28" name="Group 27">
            <a:extLst>
              <a:ext uri="{FF2B5EF4-FFF2-40B4-BE49-F238E27FC236}">
                <a16:creationId xmlns:a16="http://schemas.microsoft.com/office/drawing/2014/main" id="{54C49198-712B-3960-D78A-7A3A84C5CA56}"/>
              </a:ext>
            </a:extLst>
          </p:cNvPr>
          <p:cNvGrpSpPr/>
          <p:nvPr userDrawn="1"/>
        </p:nvGrpSpPr>
        <p:grpSpPr>
          <a:xfrm>
            <a:off x="8588153" y="342585"/>
            <a:ext cx="161856" cy="6015799"/>
            <a:chOff x="6748423" y="256938"/>
            <a:chExt cx="0" cy="4609786"/>
          </a:xfrm>
        </p:grpSpPr>
        <p:cxnSp>
          <p:nvCxnSpPr>
            <p:cNvPr id="29" name="Straight Connector 28">
              <a:extLst>
                <a:ext uri="{FF2B5EF4-FFF2-40B4-BE49-F238E27FC236}">
                  <a16:creationId xmlns:a16="http://schemas.microsoft.com/office/drawing/2014/main" id="{A77B362A-9E20-5D6E-4A7F-D5F5797A066F}"/>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A35556-E09A-9F83-BA10-B310FE284D37}"/>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C48EBF6-93A6-A7C7-1ED1-445DB6384C2F}"/>
              </a:ext>
            </a:extLst>
          </p:cNvPr>
          <p:cNvGrpSpPr/>
          <p:nvPr userDrawn="1"/>
        </p:nvGrpSpPr>
        <p:grpSpPr>
          <a:xfrm rot="5400000">
            <a:off x="8588153" y="360935"/>
            <a:ext cx="0" cy="6146381"/>
            <a:chOff x="6748423" y="256938"/>
            <a:chExt cx="0" cy="4609786"/>
          </a:xfrm>
        </p:grpSpPr>
        <p:cxnSp>
          <p:nvCxnSpPr>
            <p:cNvPr id="32" name="Straight Connector 31">
              <a:extLst>
                <a:ext uri="{FF2B5EF4-FFF2-40B4-BE49-F238E27FC236}">
                  <a16:creationId xmlns:a16="http://schemas.microsoft.com/office/drawing/2014/main" id="{D6B9B28D-5412-982E-48BC-514772428F31}"/>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6DF8306-25B3-B39C-57EB-FD28F38E413B}"/>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Content Placeholder 20">
            <a:extLst>
              <a:ext uri="{FF2B5EF4-FFF2-40B4-BE49-F238E27FC236}">
                <a16:creationId xmlns:a16="http://schemas.microsoft.com/office/drawing/2014/main" id="{2850A5D5-032B-BCFB-1D7E-2DF140013A9C}"/>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DBB50577-834E-A607-C074-DC0EDF7BEAE7}"/>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9FD4CBB1-E932-EB47-3767-2FC277639EE6}"/>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7A44DB7D-14E3-3745-6BBF-52D9DC2C252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8" name="Content Placeholder 20">
            <a:extLst>
              <a:ext uri="{FF2B5EF4-FFF2-40B4-BE49-F238E27FC236}">
                <a16:creationId xmlns:a16="http://schemas.microsoft.com/office/drawing/2014/main" id="{0ED27766-ECE2-196A-1857-FE1826E7A2E5}"/>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9" name="Picture Placeholder 3">
            <a:extLst>
              <a:ext uri="{FF2B5EF4-FFF2-40B4-BE49-F238E27FC236}">
                <a16:creationId xmlns:a16="http://schemas.microsoft.com/office/drawing/2014/main" id="{6638A694-8100-2F6A-1745-7E9E3129E786}"/>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40" name="Content Placeholder 20">
            <a:extLst>
              <a:ext uri="{FF2B5EF4-FFF2-40B4-BE49-F238E27FC236}">
                <a16:creationId xmlns:a16="http://schemas.microsoft.com/office/drawing/2014/main" id="{6CC12A9A-22ED-0E28-D69D-69839304BBC0}"/>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41" name="Picture Placeholder 3">
            <a:extLst>
              <a:ext uri="{FF2B5EF4-FFF2-40B4-BE49-F238E27FC236}">
                <a16:creationId xmlns:a16="http://schemas.microsoft.com/office/drawing/2014/main" id="{F2B2E627-DBD5-BC5A-6481-41941A2AE1F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42" name="Footer Placeholder 4">
            <a:extLst>
              <a:ext uri="{FF2B5EF4-FFF2-40B4-BE49-F238E27FC236}">
                <a16:creationId xmlns:a16="http://schemas.microsoft.com/office/drawing/2014/main" id="{B65F6ADE-DBD2-78EC-4101-F05184166EA9}"/>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92B6D583-6BA3-7C47-BC97-8443FE8F5E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43" name="Slide Number Placeholder 3">
            <a:extLst>
              <a:ext uri="{FF2B5EF4-FFF2-40B4-BE49-F238E27FC236}">
                <a16:creationId xmlns:a16="http://schemas.microsoft.com/office/drawing/2014/main" id="{1A62D644-18E2-0905-99A3-166B3B23469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41556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Logo Lines">
    <p:bg bwMode="ltGray">
      <p:bgPr>
        <a:solidFill>
          <a:schemeClr val="bg1"/>
        </a:solidFill>
        <a:effectLst/>
      </p:bgPr>
    </p:bg>
    <p:spTree>
      <p:nvGrpSpPr>
        <p:cNvPr id="1" name=""/>
        <p:cNvGrpSpPr/>
        <p:nvPr/>
      </p:nvGrpSpPr>
      <p:grpSpPr>
        <a:xfrm>
          <a:off x="0" y="0"/>
          <a:ext cx="0" cy="0"/>
          <a:chOff x="0" y="0"/>
          <a:chExt cx="0" cy="0"/>
        </a:xfrm>
      </p:grpSpPr>
      <p:pic>
        <p:nvPicPr>
          <p:cNvPr id="8" name="Picture Placeholder 6" descr="A person sitting at a table with a computer&#10;&#10;Description automatically generated with medium confidence">
            <a:extLst>
              <a:ext uri="{FF2B5EF4-FFF2-40B4-BE49-F238E27FC236}">
                <a16:creationId xmlns:a16="http://schemas.microsoft.com/office/drawing/2014/main" id="{095455BA-BB54-9DCF-64FB-2E6572BA108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5652655" cy="6858001"/>
          </a:xfrm>
          <a:prstGeom prst="rect">
            <a:avLst/>
          </a:prstGeom>
        </p:spPr>
      </p:pic>
      <p:sp>
        <p:nvSpPr>
          <p:cNvPr id="5" name="Slide Number Placeholder 3">
            <a:extLst>
              <a:ext uri="{FF2B5EF4-FFF2-40B4-BE49-F238E27FC236}">
                <a16:creationId xmlns:a16="http://schemas.microsoft.com/office/drawing/2014/main" id="{F4A79B03-8B08-C331-D73A-12A450E7665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6" name="Graphic 5">
            <a:extLst>
              <a:ext uri="{FF2B5EF4-FFF2-40B4-BE49-F238E27FC236}">
                <a16:creationId xmlns:a16="http://schemas.microsoft.com/office/drawing/2014/main" id="{720686DF-0570-B3D3-F63E-4BF272D9B58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83F44C70-CBE5-9E66-8A6F-D2377378EFA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9" name="Picture 8" descr="A picture containing device&#10;&#10;Description automatically generated">
            <a:extLst>
              <a:ext uri="{FF2B5EF4-FFF2-40B4-BE49-F238E27FC236}">
                <a16:creationId xmlns:a16="http://schemas.microsoft.com/office/drawing/2014/main" id="{ABE1BA9F-BF0E-7814-B627-A51CA27B8D7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11" name="Picture 10" descr="AvanadeLogoNoTM_AWColor_RGB.png">
            <a:extLst>
              <a:ext uri="{FF2B5EF4-FFF2-40B4-BE49-F238E27FC236}">
                <a16:creationId xmlns:a16="http://schemas.microsoft.com/office/drawing/2014/main" id="{8B551E04-65A3-8997-30CD-D12823E0869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00051" y="6226983"/>
            <a:ext cx="1494933" cy="548639"/>
          </a:xfrm>
          <a:prstGeom prst="rect">
            <a:avLst/>
          </a:prstGeom>
        </p:spPr>
      </p:pic>
      <p:sp>
        <p:nvSpPr>
          <p:cNvPr id="15" name="Title Placeholder 1">
            <a:extLst>
              <a:ext uri="{FF2B5EF4-FFF2-40B4-BE49-F238E27FC236}">
                <a16:creationId xmlns:a16="http://schemas.microsoft.com/office/drawing/2014/main" id="{7D1700DA-EA1C-A258-C7FE-D747875BAF87}"/>
              </a:ext>
            </a:extLst>
          </p:cNvPr>
          <p:cNvSpPr>
            <a:spLocks noGrp="1"/>
          </p:cNvSpPr>
          <p:nvPr>
            <p:ph type="title"/>
          </p:nvPr>
        </p:nvSpPr>
        <p:spPr>
          <a:xfrm>
            <a:off x="5841828" y="1193800"/>
            <a:ext cx="5814499" cy="1122548"/>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18" name="Content Placeholder 20">
            <a:extLst>
              <a:ext uri="{FF2B5EF4-FFF2-40B4-BE49-F238E27FC236}">
                <a16:creationId xmlns:a16="http://schemas.microsoft.com/office/drawing/2014/main" id="{ACEDA91A-C8FD-D39B-73FB-27C46B5A4556}"/>
              </a:ext>
            </a:extLst>
          </p:cNvPr>
          <p:cNvSpPr>
            <a:spLocks noGrp="1"/>
          </p:cNvSpPr>
          <p:nvPr>
            <p:ph sz="quarter" idx="11"/>
          </p:nvPr>
        </p:nvSpPr>
        <p:spPr>
          <a:xfrm>
            <a:off x="5841828" y="2454183"/>
            <a:ext cx="5816960" cy="2596787"/>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Footer Placeholder 4">
            <a:extLst>
              <a:ext uri="{FF2B5EF4-FFF2-40B4-BE49-F238E27FC236}">
                <a16:creationId xmlns:a16="http://schemas.microsoft.com/office/drawing/2014/main" id="{C9B5799B-D1DA-12E9-C7C7-0B0E58F0A477}"/>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13E96824-31DF-584B-A309-B097A42251C7}"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071565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3">
            <a:extLst>
              <a:ext uri="{FF2B5EF4-FFF2-40B4-BE49-F238E27FC236}">
                <a16:creationId xmlns:a16="http://schemas.microsoft.com/office/drawing/2014/main" id="{6FF33A66-79A7-FB20-2BBB-90F43508275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8268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3">
            <a:extLst>
              <a:ext uri="{FF2B5EF4-FFF2-40B4-BE49-F238E27FC236}">
                <a16:creationId xmlns:a16="http://schemas.microsoft.com/office/drawing/2014/main" id="{E3A2D3B1-1BF4-E13C-7E6A-1C02CB45309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7170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olar Cover Hashtag">
    <p:bg>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2" name="TextBox 1">
            <a:extLst>
              <a:ext uri="{FF2B5EF4-FFF2-40B4-BE49-F238E27FC236}">
                <a16:creationId xmlns:a16="http://schemas.microsoft.com/office/drawing/2014/main" id="{F2FE37DB-207B-B8D2-430C-4B385B469709}"/>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err="1">
                <a:solidFill>
                  <a:schemeClr val="bg1"/>
                </a:solidFill>
                <a:latin typeface="Segoe UI Semibold" panose="020B0702040204020203" pitchFamily="34" charset="0"/>
                <a:cs typeface="Segoe UI Semibold" panose="020B0702040204020203" pitchFamily="34" charset="0"/>
              </a:rPr>
              <a:t>AvanadeDoWhatMatters</a:t>
            </a:r>
            <a:endParaRPr lang="en-US" sz="2200">
              <a:solidFill>
                <a:schemeClr val="bg1"/>
              </a:solidFill>
              <a:latin typeface="Segoe UI Semibold" panose="020B0702040204020203" pitchFamily="34" charset="0"/>
              <a:cs typeface="Segoe UI Semibold" panose="020B0702040204020203" pitchFamily="34" charset="0"/>
            </a:endParaRPr>
          </a:p>
        </p:txBody>
      </p:sp>
      <p:sp>
        <p:nvSpPr>
          <p:cNvPr id="3" name="Footer Placeholder 4">
            <a:extLst>
              <a:ext uri="{FF2B5EF4-FFF2-40B4-BE49-F238E27FC236}">
                <a16:creationId xmlns:a16="http://schemas.microsoft.com/office/drawing/2014/main" id="{8BC34E2A-89F1-B57A-2AF8-4EB4134A14B8}"/>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369663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Solar Cover Hashtag">
    <p:bg>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1FCBD5D-9503-A85D-C861-48AC185C0B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2" name="TextBox 1">
            <a:extLst>
              <a:ext uri="{FF2B5EF4-FFF2-40B4-BE49-F238E27FC236}">
                <a16:creationId xmlns:a16="http://schemas.microsoft.com/office/drawing/2014/main" id="{F2FE37DB-207B-B8D2-430C-4B385B469709}"/>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err="1">
                <a:solidFill>
                  <a:schemeClr val="bg1"/>
                </a:solidFill>
                <a:latin typeface="Segoe UI Semibold" panose="020B0702040204020203" pitchFamily="34" charset="0"/>
                <a:cs typeface="Segoe UI Semibold" panose="020B0702040204020203" pitchFamily="34" charset="0"/>
              </a:rPr>
              <a:t>AvanadeDoWhatMatters</a:t>
            </a:r>
            <a:endParaRPr lang="en-US" sz="2200">
              <a:solidFill>
                <a:schemeClr val="bg1"/>
              </a:solidFill>
              <a:latin typeface="Segoe UI Semibold" panose="020B0702040204020203" pitchFamily="34" charset="0"/>
              <a:cs typeface="Segoe UI Semibold" panose="020B0702040204020203" pitchFamily="34" charset="0"/>
            </a:endParaRPr>
          </a:p>
        </p:txBody>
      </p:sp>
      <p:sp>
        <p:nvSpPr>
          <p:cNvPr id="6" name="Footer Placeholder 4">
            <a:extLst>
              <a:ext uri="{FF2B5EF4-FFF2-40B4-BE49-F238E27FC236}">
                <a16:creationId xmlns:a16="http://schemas.microsoft.com/office/drawing/2014/main" id="{C422E9A4-F180-D8A3-8612-28A4575B8C0D}"/>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2649642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75EF9441-12D9-731B-CBC8-AD476344450F}"/>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29385931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Aurora Cover Hashtag">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sp>
        <p:nvSpPr>
          <p:cNvPr id="5" name="TextBox 4">
            <a:extLst>
              <a:ext uri="{FF2B5EF4-FFF2-40B4-BE49-F238E27FC236}">
                <a16:creationId xmlns:a16="http://schemas.microsoft.com/office/drawing/2014/main" id="{70C272BD-9F44-A515-5289-F5BA23C2D2D2}"/>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a:solidFill>
                  <a:schemeClr val="bg1"/>
                </a:solidFill>
                <a:latin typeface="Segoe UI Semibold" panose="020B0702040204020203" pitchFamily="34" charset="0"/>
                <a:cs typeface="Segoe UI Semibold" panose="020B0702040204020203" pitchFamily="34" charset="0"/>
              </a:rPr>
              <a:t>AvanadeDoWhatMatters</a:t>
            </a:r>
          </a:p>
        </p:txBody>
      </p:sp>
    </p:spTree>
    <p:extLst>
      <p:ext uri="{BB962C8B-B14F-4D97-AF65-F5344CB8AC3E}">
        <p14:creationId xmlns:p14="http://schemas.microsoft.com/office/powerpoint/2010/main" val="12656112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urora Cover">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A3027D33-058C-453D-1916-D4217138DC5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9767798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Gradient_Cover">
    <p:bg>
      <p:bgPr>
        <a:gradFill flip="none" rotWithShape="1">
          <a:gsLst>
            <a:gs pos="99000">
              <a:schemeClr val="tx2">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C3727C29-D39B-B99B-70B7-CD3F76444DF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390095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Gradient_Cover">
    <p:bg>
      <p:bgPr>
        <a:gradFill flip="none" rotWithShape="1">
          <a:gsLst>
            <a:gs pos="99000">
              <a:schemeClr val="accent3">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39F0F4-25AB-9883-8DFD-2C07F26808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30C7F511-850A-A57B-D6A0-3F045501AA0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73385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Gradient_Cover">
    <p:bg>
      <p:bgPr>
        <a:gradFill flip="none" rotWithShape="1">
          <a:gsLst>
            <a:gs pos="99000">
              <a:schemeClr val="accent3">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3FE58EF-D00A-62D0-777E-212658B8AF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C66F79D4-8CAC-44A8-D3E4-AE1AE70D92BF}"/>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370355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3" name="Footer Placeholder 4">
            <a:extLst>
              <a:ext uri="{FF2B5EF4-FFF2-40B4-BE49-F238E27FC236}">
                <a16:creationId xmlns:a16="http://schemas.microsoft.com/office/drawing/2014/main" id="{E6C6FA91-F2A9-12B2-3DE3-607D05E64C9D}"/>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79855325"/>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chemeClr val="accent5"/>
              </a:gs>
              <a:gs pos="100000">
                <a:schemeClr val="tx2"/>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Tree>
    <p:extLst>
      <p:ext uri="{BB962C8B-B14F-4D97-AF65-F5344CB8AC3E}">
        <p14:creationId xmlns:p14="http://schemas.microsoft.com/office/powerpoint/2010/main" val="23957894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1527F38D-8D76-2949-9A8E-0D5A551D5B8A}"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9952172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Solar Divider_logo line animation">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9E2CB-7D35-0168-A0D6-227AFB6D1F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1686939A-0F39-FD46-9326-AF9002349AAD}"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21818260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Solar Divider_logo line animation">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FAF281-2DF1-742F-34B3-7FAF3448E6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DCD7443-CA5D-6C41-9585-CAB05E0D9744}"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345425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38BB1360-EC5B-42A3-B042-AE778BAB5ED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36B88E95-B713-B68F-2FF0-51AC859F72A2}"/>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18139406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 Aurora Divider_logo line animation">
    <p:bg>
      <p:bgPr>
        <a:gradFill>
          <a:gsLst>
            <a:gs pos="100000">
              <a:schemeClr val="tx2"/>
            </a:gs>
            <a:gs pos="4000">
              <a:schemeClr val="accent5"/>
            </a:gs>
          </a:gsLst>
          <a:path path="circle">
            <a:fillToRect l="100000" t="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69B23-92FE-1CC6-E108-ED0C51ADF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5A53F06-561C-B540-A815-2A30362B2A3C}"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6549955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_Orange Divider_logo line animation">
    <p:bg>
      <p:bgPr>
        <a:gradFill>
          <a:gsLst>
            <a:gs pos="94000">
              <a:schemeClr val="accent5"/>
            </a:gs>
            <a:gs pos="0">
              <a:schemeClr val="tx2"/>
            </a:gs>
          </a:gsLst>
          <a:lin ang="27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4C0E82-CEE8-5927-997B-796C10A6DD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9EBDBFA-05F4-D649-9A4A-625E91605861}"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38168985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6_Solar Divider_logo line animation image">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erson standing in front of tall buildings&#10;&#10;Description automatically generated with low confidence">
            <a:extLst>
              <a:ext uri="{FF2B5EF4-FFF2-40B4-BE49-F238E27FC236}">
                <a16:creationId xmlns:a16="http://schemas.microsoft.com/office/drawing/2014/main" id="{6D670CBC-DDF6-C1DF-2682-461DED445D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5647"/>
          <a:stretch/>
        </p:blipFill>
        <p:spPr>
          <a:xfrm>
            <a:off x="-3136" y="0"/>
            <a:ext cx="12195136" cy="6858000"/>
          </a:xfrm>
          <a:prstGeom prst="rect">
            <a:avLst/>
          </a:prstGeom>
        </p:spPr>
      </p:pic>
      <p:sp>
        <p:nvSpPr>
          <p:cNvPr id="7" name="Rectangle 6">
            <a:extLst>
              <a:ext uri="{FF2B5EF4-FFF2-40B4-BE49-F238E27FC236}">
                <a16:creationId xmlns:a16="http://schemas.microsoft.com/office/drawing/2014/main" id="{49B5E3BF-84B7-4E8E-48BB-C6FDC23D4936}"/>
              </a:ext>
            </a:extLst>
          </p:cNvPr>
          <p:cNvSpPr/>
          <p:nvPr userDrawn="1"/>
        </p:nvSpPr>
        <p:spPr>
          <a:xfrm>
            <a:off x="0" y="0"/>
            <a:ext cx="11480800" cy="6858000"/>
          </a:xfrm>
          <a:prstGeom prst="rect">
            <a:avLst/>
          </a:prstGeom>
          <a:gradFill flip="none" rotWithShape="1">
            <a:gsLst>
              <a:gs pos="99000">
                <a:schemeClr val="bg2">
                  <a:lumMod val="10000"/>
                  <a:alpha val="38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8F11E2A1-38DD-3247-80C3-5DF4408DD3F1}"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4" name="Picture 3">
            <a:extLst>
              <a:ext uri="{FF2B5EF4-FFF2-40B4-BE49-F238E27FC236}">
                <a16:creationId xmlns:a16="http://schemas.microsoft.com/office/drawing/2014/main" id="{A43D4BF4-1A94-3BD4-B695-1EE71937C858}"/>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23781" y="0"/>
            <a:ext cx="12229636"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Tree>
    <p:extLst>
      <p:ext uri="{BB962C8B-B14F-4D97-AF65-F5344CB8AC3E}">
        <p14:creationId xmlns:p14="http://schemas.microsoft.com/office/powerpoint/2010/main" val="5887184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chemeClr val="accent4"/>
            </a:gs>
            <a:gs pos="100000">
              <a:schemeClr val="tx2"/>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D2C27846-F1BA-9943-AC12-733A04C4A32D}"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8" name="Slide Number Placeholder 3">
            <a:extLst>
              <a:ext uri="{FF2B5EF4-FFF2-40B4-BE49-F238E27FC236}">
                <a16:creationId xmlns:a16="http://schemas.microsoft.com/office/drawing/2014/main" id="{B78589B3-FC19-2190-2267-26D80CC8775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876924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DC651C8A-490E-F041-838D-5E2C5FF99B60}"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3" name="Slide Number Placeholder 3">
            <a:extLst>
              <a:ext uri="{FF2B5EF4-FFF2-40B4-BE49-F238E27FC236}">
                <a16:creationId xmlns:a16="http://schemas.microsoft.com/office/drawing/2014/main" id="{0F2FD328-F5A7-CB79-A733-047A8B713FD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29785603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chemeClr val="accent4"/>
            </a:gs>
            <a:gs pos="100000">
              <a:schemeClr val="tx2"/>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6455474C-76EA-6641-85D6-DF167DA5D292}"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3">
            <a:extLst>
              <a:ext uri="{FF2B5EF4-FFF2-40B4-BE49-F238E27FC236}">
                <a16:creationId xmlns:a16="http://schemas.microsoft.com/office/drawing/2014/main" id="{029E5CDE-09F2-3636-868D-56683312295A}"/>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9798762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9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127455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7681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3064570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er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2721579"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3" name="Picture Placeholder 16">
            <a:extLst>
              <a:ext uri="{FF2B5EF4-FFF2-40B4-BE49-F238E27FC236}">
                <a16:creationId xmlns:a16="http://schemas.microsoft.com/office/drawing/2014/main" id="{13EE6927-7625-22C8-C706-FBDDD7E38D87}"/>
              </a:ext>
            </a:extLst>
          </p:cNvPr>
          <p:cNvSpPr>
            <a:spLocks noGrp="1"/>
          </p:cNvSpPr>
          <p:nvPr>
            <p:ph type="pic" sz="quarter" idx="22"/>
          </p:nvPr>
        </p:nvSpPr>
        <p:spPr>
          <a:xfrm>
            <a:off x="7275830" y="1944051"/>
            <a:ext cx="2194591" cy="2194591"/>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2761199"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0" name="Text Placeholder 17">
            <a:extLst>
              <a:ext uri="{FF2B5EF4-FFF2-40B4-BE49-F238E27FC236}">
                <a16:creationId xmlns:a16="http://schemas.microsoft.com/office/drawing/2014/main" id="{F7BAD28B-B7DF-1FD6-A8F6-83626513F341}"/>
              </a:ext>
            </a:extLst>
          </p:cNvPr>
          <p:cNvSpPr>
            <a:spLocks noGrp="1"/>
          </p:cNvSpPr>
          <p:nvPr>
            <p:ph type="body" sz="quarter" idx="24" hasCustomPrompt="1"/>
          </p:nvPr>
        </p:nvSpPr>
        <p:spPr>
          <a:xfrm>
            <a:off x="7288377"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Footer Placeholder 4">
            <a:extLst>
              <a:ext uri="{FF2B5EF4-FFF2-40B4-BE49-F238E27FC236}">
                <a16:creationId xmlns:a16="http://schemas.microsoft.com/office/drawing/2014/main" id="{F55DBF5A-9EF4-8750-2094-181D4CE4F0A0}"/>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36743798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©2024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6772741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558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53560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3393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120194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3725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©2024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62384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62212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542180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6515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resenter Solar">
    <p:bg bwMode="ltGray">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38BB1360-EC5B-42A3-B042-AE778BAB5ED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Title Placeholder 1">
            <a:extLst>
              <a:ext uri="{FF2B5EF4-FFF2-40B4-BE49-F238E27FC236}">
                <a16:creationId xmlns:a16="http://schemas.microsoft.com/office/drawing/2014/main" id="{E3CCBCD5-F387-A1BF-1B37-50A558E6CB06}"/>
              </a:ext>
            </a:extLst>
          </p:cNvPr>
          <p:cNvSpPr>
            <a:spLocks noGrp="1"/>
          </p:cNvSpPr>
          <p:nvPr>
            <p:ph type="title"/>
          </p:nvPr>
        </p:nvSpPr>
        <p:spPr>
          <a:xfrm>
            <a:off x="457888" y="457200"/>
            <a:ext cx="5213707"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4" name="Text Placeholder 6">
            <a:extLst>
              <a:ext uri="{FF2B5EF4-FFF2-40B4-BE49-F238E27FC236}">
                <a16:creationId xmlns:a16="http://schemas.microsoft.com/office/drawing/2014/main" id="{E9E1637F-2348-10E8-9603-09B309F47568}"/>
              </a:ext>
            </a:extLst>
          </p:cNvPr>
          <p:cNvSpPr>
            <a:spLocks noGrp="1"/>
          </p:cNvSpPr>
          <p:nvPr>
            <p:ph type="body" sz="quarter" idx="12" hasCustomPrompt="1"/>
          </p:nvPr>
        </p:nvSpPr>
        <p:spPr>
          <a:xfrm>
            <a:off x="457012" y="1861088"/>
            <a:ext cx="5214115" cy="1661626"/>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8" name="Text Placeholder 6">
            <a:extLst>
              <a:ext uri="{FF2B5EF4-FFF2-40B4-BE49-F238E27FC236}">
                <a16:creationId xmlns:a16="http://schemas.microsoft.com/office/drawing/2014/main" id="{DBBD3445-AE24-9F6A-CD9D-6CBFA6DDA29A}"/>
              </a:ext>
            </a:extLst>
          </p:cNvPr>
          <p:cNvSpPr>
            <a:spLocks noGrp="1"/>
          </p:cNvSpPr>
          <p:nvPr>
            <p:ph type="body" sz="quarter" idx="26" hasCustomPrompt="1"/>
          </p:nvPr>
        </p:nvSpPr>
        <p:spPr>
          <a:xfrm>
            <a:off x="457012" y="3645709"/>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2" name="Picture Placeholder 16">
            <a:extLst>
              <a:ext uri="{FF2B5EF4-FFF2-40B4-BE49-F238E27FC236}">
                <a16:creationId xmlns:a16="http://schemas.microsoft.com/office/drawing/2014/main" id="{BDA9FF12-B29D-B020-4D0E-96DF9FB9F21B}"/>
              </a:ext>
            </a:extLst>
          </p:cNvPr>
          <p:cNvSpPr>
            <a:spLocks noGrp="1"/>
          </p:cNvSpPr>
          <p:nvPr>
            <p:ph type="pic" sz="quarter" idx="21"/>
          </p:nvPr>
        </p:nvSpPr>
        <p:spPr>
          <a:xfrm>
            <a:off x="6379329" y="457200"/>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3" name="Text Placeholder 17">
            <a:extLst>
              <a:ext uri="{FF2B5EF4-FFF2-40B4-BE49-F238E27FC236}">
                <a16:creationId xmlns:a16="http://schemas.microsoft.com/office/drawing/2014/main" id="{E7F8A4A4-432B-CC64-DF93-F7EA924F0BB8}"/>
              </a:ext>
            </a:extLst>
          </p:cNvPr>
          <p:cNvSpPr>
            <a:spLocks noGrp="1"/>
          </p:cNvSpPr>
          <p:nvPr>
            <p:ph type="body" sz="quarter" idx="23" hasCustomPrompt="1"/>
          </p:nvPr>
        </p:nvSpPr>
        <p:spPr>
          <a:xfrm>
            <a:off x="6418949" y="2871848"/>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4" name="Picture Placeholder 16">
            <a:extLst>
              <a:ext uri="{FF2B5EF4-FFF2-40B4-BE49-F238E27FC236}">
                <a16:creationId xmlns:a16="http://schemas.microsoft.com/office/drawing/2014/main" id="{BE98899B-B27C-1C5F-42D4-AB01F672B158}"/>
              </a:ext>
            </a:extLst>
          </p:cNvPr>
          <p:cNvSpPr>
            <a:spLocks noGrp="1"/>
          </p:cNvSpPr>
          <p:nvPr>
            <p:ph type="pic" sz="quarter" idx="27"/>
          </p:nvPr>
        </p:nvSpPr>
        <p:spPr>
          <a:xfrm>
            <a:off x="9249950" y="457200"/>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5" name="Text Placeholder 17">
            <a:extLst>
              <a:ext uri="{FF2B5EF4-FFF2-40B4-BE49-F238E27FC236}">
                <a16:creationId xmlns:a16="http://schemas.microsoft.com/office/drawing/2014/main" id="{3375035D-30FB-3D50-83B0-A5398E5AE037}"/>
              </a:ext>
            </a:extLst>
          </p:cNvPr>
          <p:cNvSpPr>
            <a:spLocks noGrp="1"/>
          </p:cNvSpPr>
          <p:nvPr>
            <p:ph type="body" sz="quarter" idx="28" hasCustomPrompt="1"/>
          </p:nvPr>
        </p:nvSpPr>
        <p:spPr>
          <a:xfrm>
            <a:off x="9289570" y="2871848"/>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5" name="Footer Placeholder 4">
            <a:extLst>
              <a:ext uri="{FF2B5EF4-FFF2-40B4-BE49-F238E27FC236}">
                <a16:creationId xmlns:a16="http://schemas.microsoft.com/office/drawing/2014/main" id="{9E4B4F16-E760-BC27-2172-6BA0BD343560}"/>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749256494"/>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22041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21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7636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resenter 4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593679" y="1944051"/>
            <a:ext cx="2194591" cy="2194591"/>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633299"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Picture Placeholder 16">
            <a:extLst>
              <a:ext uri="{FF2B5EF4-FFF2-40B4-BE49-F238E27FC236}">
                <a16:creationId xmlns:a16="http://schemas.microsoft.com/office/drawing/2014/main" id="{A52B5DA4-1ED4-49BD-2C16-DC56C6621D28}"/>
              </a:ext>
            </a:extLst>
          </p:cNvPr>
          <p:cNvSpPr>
            <a:spLocks noGrp="1"/>
          </p:cNvSpPr>
          <p:nvPr>
            <p:ph type="pic" sz="quarter" idx="27"/>
          </p:nvPr>
        </p:nvSpPr>
        <p:spPr>
          <a:xfrm>
            <a:off x="3441052"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4" name="Text Placeholder 17">
            <a:extLst>
              <a:ext uri="{FF2B5EF4-FFF2-40B4-BE49-F238E27FC236}">
                <a16:creationId xmlns:a16="http://schemas.microsoft.com/office/drawing/2014/main" id="{2FA94BFC-8337-AFA8-D6E1-30A4A585E017}"/>
              </a:ext>
            </a:extLst>
          </p:cNvPr>
          <p:cNvSpPr>
            <a:spLocks noGrp="1"/>
          </p:cNvSpPr>
          <p:nvPr>
            <p:ph type="body" sz="quarter" idx="28" hasCustomPrompt="1"/>
          </p:nvPr>
        </p:nvSpPr>
        <p:spPr>
          <a:xfrm>
            <a:off x="3480672"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5" name="Picture Placeholder 16">
            <a:extLst>
              <a:ext uri="{FF2B5EF4-FFF2-40B4-BE49-F238E27FC236}">
                <a16:creationId xmlns:a16="http://schemas.microsoft.com/office/drawing/2014/main" id="{B8197E14-11A8-DFE9-1D18-AE8FC544A8F7}"/>
              </a:ext>
            </a:extLst>
          </p:cNvPr>
          <p:cNvSpPr>
            <a:spLocks noGrp="1"/>
          </p:cNvSpPr>
          <p:nvPr>
            <p:ph type="pic" sz="quarter" idx="29"/>
          </p:nvPr>
        </p:nvSpPr>
        <p:spPr>
          <a:xfrm>
            <a:off x="6367663"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0" name="Text Placeholder 17">
            <a:extLst>
              <a:ext uri="{FF2B5EF4-FFF2-40B4-BE49-F238E27FC236}">
                <a16:creationId xmlns:a16="http://schemas.microsoft.com/office/drawing/2014/main" id="{6EA1D056-2FA4-F896-BC6C-A83F6A2F7FDF}"/>
              </a:ext>
            </a:extLst>
          </p:cNvPr>
          <p:cNvSpPr>
            <a:spLocks noGrp="1"/>
          </p:cNvSpPr>
          <p:nvPr>
            <p:ph type="body" sz="quarter" idx="30" hasCustomPrompt="1"/>
          </p:nvPr>
        </p:nvSpPr>
        <p:spPr>
          <a:xfrm>
            <a:off x="6407283"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1" name="Picture Placeholder 16">
            <a:extLst>
              <a:ext uri="{FF2B5EF4-FFF2-40B4-BE49-F238E27FC236}">
                <a16:creationId xmlns:a16="http://schemas.microsoft.com/office/drawing/2014/main" id="{99643CC2-A5EF-9D20-1360-DF5D53668223}"/>
              </a:ext>
            </a:extLst>
          </p:cNvPr>
          <p:cNvSpPr>
            <a:spLocks noGrp="1"/>
          </p:cNvSpPr>
          <p:nvPr>
            <p:ph type="pic" sz="quarter" idx="31"/>
          </p:nvPr>
        </p:nvSpPr>
        <p:spPr>
          <a:xfrm>
            <a:off x="9294274"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2" name="Text Placeholder 17">
            <a:extLst>
              <a:ext uri="{FF2B5EF4-FFF2-40B4-BE49-F238E27FC236}">
                <a16:creationId xmlns:a16="http://schemas.microsoft.com/office/drawing/2014/main" id="{BFB946AF-C665-67C9-2DCB-E34610FB6CA2}"/>
              </a:ext>
            </a:extLst>
          </p:cNvPr>
          <p:cNvSpPr>
            <a:spLocks noGrp="1"/>
          </p:cNvSpPr>
          <p:nvPr>
            <p:ph type="body" sz="quarter" idx="32" hasCustomPrompt="1"/>
          </p:nvPr>
        </p:nvSpPr>
        <p:spPr>
          <a:xfrm>
            <a:off x="9333894"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4" name="Footer Placeholder 4">
            <a:extLst>
              <a:ext uri="{FF2B5EF4-FFF2-40B4-BE49-F238E27FC236}">
                <a16:creationId xmlns:a16="http://schemas.microsoft.com/office/drawing/2014/main" id="{9ED99290-D62A-C410-0249-CD1099CBFE33}"/>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2024</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7831829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image" Target="../media/image42.png"/><Relationship Id="rId2" Type="http://schemas.openxmlformats.org/officeDocument/2006/relationships/slideLayout" Target="../slideLayouts/slideLayout69.xml"/><Relationship Id="rId16" Type="http://schemas.openxmlformats.org/officeDocument/2006/relationships/theme" Target="../theme/theme2.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userDrawn="1"/>
        </p:nvPicPr>
        <p:blipFill>
          <a:blip r:embed="rId69" cstate="email">
            <a:extLst>
              <a:ext uri="{28A0092B-C50C-407E-A947-70E740481C1C}">
                <a14:useLocalDpi xmlns:a14="http://schemas.microsoft.com/office/drawing/2010/main"/>
              </a:ext>
            </a:extLst>
          </a:blip>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userDrawn="1"/>
        </p:nvPicPr>
        <p:blipFill>
          <a:blip r:embed="rId70" cstate="email">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9534625" y="6429315"/>
            <a:ext cx="1694769" cy="164010"/>
          </a:xfrm>
          <a:prstGeom prst="rect">
            <a:avLst/>
          </a:prstGeom>
        </p:spPr>
      </p:pic>
      <p:sp>
        <p:nvSpPr>
          <p:cNvPr id="6" name="Slide Number Placeholder 5">
            <a:extLst>
              <a:ext uri="{FF2B5EF4-FFF2-40B4-BE49-F238E27FC236}">
                <a16:creationId xmlns:a16="http://schemas.microsoft.com/office/drawing/2014/main" id="{86288AAD-5939-D9C7-7C7A-0BA04D18C7AF}"/>
              </a:ext>
            </a:extLst>
          </p:cNvPr>
          <p:cNvSpPr>
            <a:spLocks noGrp="1"/>
          </p:cNvSpPr>
          <p:nvPr>
            <p:ph type="sldNum" sz="quarter" idx="4"/>
          </p:nvPr>
        </p:nvSpPr>
        <p:spPr>
          <a:xfrm>
            <a:off x="11330940" y="6358386"/>
            <a:ext cx="662940" cy="365125"/>
          </a:xfrm>
          <a:prstGeom prst="rect">
            <a:avLst/>
          </a:prstGeom>
          <a:noFill/>
        </p:spPr>
        <p:txBody>
          <a:bodyPr vert="horz" lIns="91440" tIns="45720" rIns="91440" bIns="45720" rtlCol="0" anchor="ctr"/>
          <a:lstStyle>
            <a:lvl1pPr algn="r">
              <a:defRPr sz="1200">
                <a:solidFill>
                  <a:schemeClr val="tx1"/>
                </a:solidFill>
              </a:defRPr>
            </a:lvl1pPr>
          </a:lstStyle>
          <a:p>
            <a:fld id="{CC4007AC-07F6-40BB-957F-185A1A018FAF}" type="slidenum">
              <a:rPr lang="en-CA" smtClean="0"/>
              <a:pPr/>
              <a:t>‹#›</a:t>
            </a:fld>
            <a:endParaRPr lang="en-CA"/>
          </a:p>
        </p:txBody>
      </p:sp>
    </p:spTree>
    <p:extLst>
      <p:ext uri="{BB962C8B-B14F-4D97-AF65-F5344CB8AC3E}">
        <p14:creationId xmlns:p14="http://schemas.microsoft.com/office/powerpoint/2010/main" val="85092797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78" r:id="rId7"/>
    <p:sldLayoutId id="2147484279" r:id="rId8"/>
    <p:sldLayoutId id="2147484280" r:id="rId9"/>
    <p:sldLayoutId id="2147484327" r:id="rId10"/>
    <p:sldLayoutId id="2147484284" r:id="rId11"/>
    <p:sldLayoutId id="2147484285" r:id="rId12"/>
    <p:sldLayoutId id="2147484286" r:id="rId13"/>
    <p:sldLayoutId id="2147484288" r:id="rId14"/>
    <p:sldLayoutId id="2147484287" r:id="rId15"/>
    <p:sldLayoutId id="2147484303" r:id="rId16"/>
    <p:sldLayoutId id="2147484304" r:id="rId17"/>
    <p:sldLayoutId id="2147484305" r:id="rId18"/>
    <p:sldLayoutId id="2147484306" r:id="rId19"/>
    <p:sldLayoutId id="2147484307" r:id="rId20"/>
    <p:sldLayoutId id="2147484308" r:id="rId21"/>
    <p:sldLayoutId id="2147484309" r:id="rId22"/>
    <p:sldLayoutId id="2147484310" r:id="rId23"/>
    <p:sldLayoutId id="2147484311" r:id="rId24"/>
    <p:sldLayoutId id="2147484336" r:id="rId25"/>
    <p:sldLayoutId id="2147484337" r:id="rId26"/>
    <p:sldLayoutId id="2147484338" r:id="rId27"/>
    <p:sldLayoutId id="2147484298" r:id="rId28"/>
    <p:sldLayoutId id="2147484315" r:id="rId29"/>
    <p:sldLayoutId id="2147484299" r:id="rId30"/>
    <p:sldLayoutId id="2147484300" r:id="rId31"/>
    <p:sldLayoutId id="2147484301" r:id="rId32"/>
    <p:sldLayoutId id="2147484302" r:id="rId33"/>
    <p:sldLayoutId id="2147484296" r:id="rId34"/>
    <p:sldLayoutId id="2147484294" r:id="rId35"/>
    <p:sldLayoutId id="2147484291" r:id="rId36"/>
    <p:sldLayoutId id="2147484293" r:id="rId37"/>
    <p:sldLayoutId id="2147484292" r:id="rId38"/>
    <p:sldLayoutId id="2147484318" r:id="rId39"/>
    <p:sldLayoutId id="2147484258" r:id="rId40"/>
    <p:sldLayoutId id="2147484259" r:id="rId41"/>
    <p:sldLayoutId id="2147484260" r:id="rId42"/>
    <p:sldLayoutId id="2147484290" r:id="rId43"/>
    <p:sldLayoutId id="2147484289" r:id="rId44"/>
    <p:sldLayoutId id="2147484263" r:id="rId45"/>
    <p:sldLayoutId id="2147484264" r:id="rId46"/>
    <p:sldLayoutId id="2147484265" r:id="rId47"/>
    <p:sldLayoutId id="2147484266" r:id="rId48"/>
    <p:sldLayoutId id="2147484329" r:id="rId49"/>
    <p:sldLayoutId id="2147484267" r:id="rId50"/>
    <p:sldLayoutId id="2147484268" r:id="rId51"/>
    <p:sldLayoutId id="2147484330" r:id="rId52"/>
    <p:sldLayoutId id="2147484331" r:id="rId53"/>
    <p:sldLayoutId id="2147484332" r:id="rId54"/>
    <p:sldLayoutId id="2147484269" r:id="rId55"/>
    <p:sldLayoutId id="2147484270" r:id="rId56"/>
    <p:sldLayoutId id="2147484273" r:id="rId57"/>
    <p:sldLayoutId id="2147484319" r:id="rId58"/>
    <p:sldLayoutId id="2147484320" r:id="rId59"/>
    <p:sldLayoutId id="2147484321" r:id="rId60"/>
    <p:sldLayoutId id="2147484322" r:id="rId61"/>
    <p:sldLayoutId id="2147484334" r:id="rId62"/>
    <p:sldLayoutId id="2147484274" r:id="rId63"/>
    <p:sldLayoutId id="2147484275" r:id="rId64"/>
    <p:sldLayoutId id="2147484276" r:id="rId65"/>
    <p:sldLayoutId id="2147484339" r:id="rId66"/>
    <p:sldLayoutId id="2147484356" r:id="rId67"/>
  </p:sldLayoutIdLst>
  <p:hf hdr="0" dt="0"/>
  <p:txStyles>
    <p:titleStyle>
      <a:lvl1pPr algn="l" defTabSz="1219170" rtl="0" eaLnBrk="1" latinLnBrk="0" hangingPunct="1">
        <a:lnSpc>
          <a:spcPct val="120000"/>
        </a:lnSpc>
        <a:spcBef>
          <a:spcPts val="267"/>
        </a:spcBef>
        <a:spcAft>
          <a:spcPts val="267"/>
        </a:spcAft>
        <a:buNone/>
        <a:defRPr sz="2667" kern="1200" baseline="0">
          <a:solidFill>
            <a:schemeClr val="bg1"/>
          </a:solidFill>
          <a:latin typeface="+mj-lt"/>
          <a:ea typeface="+mj-ea"/>
          <a:cs typeface="+mj-cs"/>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userDrawn="1">
          <p15:clr>
            <a:srgbClr val="F26B43"/>
          </p15:clr>
        </p15:guide>
        <p15:guide id="3" pos="7344" userDrawn="1">
          <p15:clr>
            <a:srgbClr val="F26B43"/>
          </p15:clr>
        </p15:guide>
        <p15:guide id="4" orient="horz" pos="288" userDrawn="1">
          <p15:clr>
            <a:srgbClr val="F26B43"/>
          </p15:clr>
        </p15:guide>
        <p15:guide id="5" pos="27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©2024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5066417"/>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2.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7.svg"/><Relationship Id="rId2" Type="http://schemas.openxmlformats.org/officeDocument/2006/relationships/image" Target="../media/image73.png"/><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63.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7FFFCB55_7C715D3F.xml"/><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purview/concept-data-products" TargetMode="External"/><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hyperlink" Target="https://learn.microsoft.com/en-us/purview/how-to-create-manage-critical-data" TargetMode="External"/><Relationship Id="rId5" Type="http://schemas.openxmlformats.org/officeDocument/2006/relationships/hyperlink" Target="https://learn.microsoft.com/en-us/purview/concept-okr" TargetMode="External"/><Relationship Id="rId4" Type="http://schemas.openxmlformats.org/officeDocument/2006/relationships/hyperlink" Target="https://learn.microsoft.com/en-us/purview/concept-glossary-ter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AE8B6-B34D-BC90-C4CD-42F850C57D64}"/>
              </a:ext>
            </a:extLst>
          </p:cNvPr>
          <p:cNvSpPr>
            <a:spLocks noGrp="1"/>
          </p:cNvSpPr>
          <p:nvPr>
            <p:ph sz="half" idx="1"/>
          </p:nvPr>
        </p:nvSpPr>
        <p:spPr/>
        <p:txBody>
          <a:bodyPr/>
          <a:lstStyle/>
          <a:p>
            <a:r>
              <a:rPr lang="en-US" sz="2800" dirty="0"/>
              <a:t>Data Catalog Management Automation </a:t>
            </a:r>
          </a:p>
          <a:p>
            <a:r>
              <a:rPr lang="en-US" sz="2400" dirty="0"/>
              <a:t>Accelerator Overview</a:t>
            </a:r>
          </a:p>
          <a:p>
            <a:endParaRPr lang="en-US" dirty="0"/>
          </a:p>
          <a:p>
            <a:r>
              <a:rPr lang="en-US" sz="2000" dirty="0"/>
              <a:t>September 2024</a:t>
            </a:r>
          </a:p>
          <a:p>
            <a:endParaRPr lang="en-US" dirty="0"/>
          </a:p>
        </p:txBody>
      </p:sp>
      <p:sp>
        <p:nvSpPr>
          <p:cNvPr id="3" name="Title 2">
            <a:extLst>
              <a:ext uri="{FF2B5EF4-FFF2-40B4-BE49-F238E27FC236}">
                <a16:creationId xmlns:a16="http://schemas.microsoft.com/office/drawing/2014/main" id="{FAE76B35-CF44-9E6C-135D-FA18DDBD74BC}"/>
              </a:ext>
            </a:extLst>
          </p:cNvPr>
          <p:cNvSpPr>
            <a:spLocks noGrp="1"/>
          </p:cNvSpPr>
          <p:nvPr>
            <p:ph type="title"/>
          </p:nvPr>
        </p:nvSpPr>
        <p:spPr/>
        <p:txBody>
          <a:bodyPr/>
          <a:lstStyle/>
          <a:p>
            <a:r>
              <a:rPr lang="en-US" dirty="0"/>
              <a:t>Microsoft Purview</a:t>
            </a:r>
          </a:p>
        </p:txBody>
      </p:sp>
      <p:pic>
        <p:nvPicPr>
          <p:cNvPr id="4" name="Picture 2">
            <a:extLst>
              <a:ext uri="{FF2B5EF4-FFF2-40B4-BE49-F238E27FC236}">
                <a16:creationId xmlns:a16="http://schemas.microsoft.com/office/drawing/2014/main" id="{2B79A4A8-D4AC-9676-D4CD-614D8EEA917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95493" y="1600765"/>
            <a:ext cx="619162" cy="6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5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AF6C-A749-06C2-E5AA-C977C87922CB}"/>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OKRs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79A57DB8-2BEE-2A1A-10B5-D7D20612C2D8}"/>
              </a:ext>
            </a:extLst>
          </p:cNvPr>
          <p:cNvPicPr>
            <a:picLocks noChangeAspect="1"/>
          </p:cNvPicPr>
          <p:nvPr/>
        </p:nvPicPr>
        <p:blipFill>
          <a:blip r:embed="rId2"/>
          <a:stretch>
            <a:fillRect/>
          </a:stretch>
        </p:blipFill>
        <p:spPr>
          <a:xfrm>
            <a:off x="10649918" y="249567"/>
            <a:ext cx="1270277" cy="863295"/>
          </a:xfrm>
          <a:prstGeom prst="rect">
            <a:avLst/>
          </a:prstGeom>
        </p:spPr>
      </p:pic>
      <p:sp>
        <p:nvSpPr>
          <p:cNvPr id="4" name="TextBox 3">
            <a:extLst>
              <a:ext uri="{FF2B5EF4-FFF2-40B4-BE49-F238E27FC236}">
                <a16:creationId xmlns:a16="http://schemas.microsoft.com/office/drawing/2014/main" id="{2B68FBB9-5F3F-F2F2-EA18-2DD1F8DCC561}"/>
              </a:ext>
            </a:extLst>
          </p:cNvPr>
          <p:cNvSpPr txBox="1"/>
          <p:nvPr/>
        </p:nvSpPr>
        <p:spPr>
          <a:xfrm>
            <a:off x="389934" y="1625255"/>
            <a:ext cx="11018520" cy="646331"/>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OKRs (objectives and key results) in Microsoft Purview are trackable business objectives tied to business domains and data products to emphasize the value of business data.</a:t>
            </a:r>
          </a:p>
          <a:p>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1295F38-C50C-49B6-3F38-36C4967B83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9194" y="2050303"/>
            <a:ext cx="3147317" cy="2524299"/>
          </a:xfrm>
          <a:prstGeom prst="rect">
            <a:avLst/>
          </a:prstGeom>
        </p:spPr>
      </p:pic>
      <p:sp>
        <p:nvSpPr>
          <p:cNvPr id="10" name="TextBox 9">
            <a:extLst>
              <a:ext uri="{FF2B5EF4-FFF2-40B4-BE49-F238E27FC236}">
                <a16:creationId xmlns:a16="http://schemas.microsoft.com/office/drawing/2014/main" id="{B9EFBB10-54CB-7EB3-9A81-E1113F034BF8}"/>
              </a:ext>
            </a:extLst>
          </p:cNvPr>
          <p:cNvSpPr txBox="1"/>
          <p:nvPr/>
        </p:nvSpPr>
        <p:spPr>
          <a:xfrm>
            <a:off x="389934" y="2462756"/>
            <a:ext cx="4299761" cy="3231654"/>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OKRs have several parts:</a:t>
            </a:r>
          </a:p>
          <a:p>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Owners - the users responsible for maintenance of the objective</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Definition - An overarching description of your objective, which can be as broad as “empower every person and every organization on the planet to achieve more”, or as specific as "use marketing campaigns to increase sales in the first quarter.“</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Target date - when you expect to achieve your goal.</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Key results - these are the measurable, time-bound goals associated with your objective, and should be how you track progress toward your objective</a:t>
            </a:r>
            <a:r>
              <a:rPr lang="en-US" sz="1200" b="0" i="0" dirty="0">
                <a:solidFill>
                  <a:srgbClr val="161616"/>
                </a:solidFill>
                <a:effectLst/>
                <a:highlight>
                  <a:srgbClr val="FFFFFF"/>
                </a:highlight>
                <a:latin typeface="Segoe UI" panose="020B0502040204020203" pitchFamily="34" charset="0"/>
              </a:rPr>
              <a:t>.</a:t>
            </a:r>
          </a:p>
          <a:p>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DA040AC4-4E56-C42C-E5D4-2B80D93769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914" y="4174763"/>
            <a:ext cx="3998152" cy="2115963"/>
          </a:xfrm>
          <a:prstGeom prst="rect">
            <a:avLst/>
          </a:prstGeom>
        </p:spPr>
      </p:pic>
    </p:spTree>
    <p:extLst>
      <p:ext uri="{BB962C8B-B14F-4D97-AF65-F5344CB8AC3E}">
        <p14:creationId xmlns:p14="http://schemas.microsoft.com/office/powerpoint/2010/main" val="39261695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F2B5-31ED-DCE3-9122-5E4E06250A61}"/>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CDE’s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sp>
        <p:nvSpPr>
          <p:cNvPr id="3" name="TextBox 2">
            <a:extLst>
              <a:ext uri="{FF2B5EF4-FFF2-40B4-BE49-F238E27FC236}">
                <a16:creationId xmlns:a16="http://schemas.microsoft.com/office/drawing/2014/main" id="{9824C1C1-31E1-9646-9E19-53F5C72CEC37}"/>
              </a:ext>
            </a:extLst>
          </p:cNvPr>
          <p:cNvSpPr txBox="1"/>
          <p:nvPr/>
        </p:nvSpPr>
        <p:spPr>
          <a:xfrm>
            <a:off x="389934" y="1462299"/>
            <a:ext cx="11018520" cy="1015663"/>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Microsoft Purview Data Quality offers an integrated solution for measuring the quality of CDEs. It ensures that these key data elements meet required standards for accuracy, completeness, consistency, and integrity. Organizations can establish specific quality thresholds that CDEs must meet to maintain their quality. These thresholds apply at the logical CDE level and trickle down to all individual columns within the CDE. Data quality rules encompass aspects like validation, cleansing, standardization, and enrichment. </a:t>
            </a: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For instance</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rules might specify that </a:t>
            </a: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customer addresses must be standardized to a specific format or that employee IDs must adhere to a certain pattern.</a:t>
            </a:r>
            <a:endParaRPr lang="en-NL" sz="1200" b="1"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59AB163-043D-6CD9-9ECE-148B691ED9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06262" y="2456261"/>
            <a:ext cx="8464354" cy="1444741"/>
          </a:xfrm>
          <a:prstGeom prst="rect">
            <a:avLst/>
          </a:prstGeom>
        </p:spPr>
      </p:pic>
      <p:pic>
        <p:nvPicPr>
          <p:cNvPr id="10" name="Picture 9">
            <a:extLst>
              <a:ext uri="{FF2B5EF4-FFF2-40B4-BE49-F238E27FC236}">
                <a16:creationId xmlns:a16="http://schemas.microsoft.com/office/drawing/2014/main" id="{A3892820-6CDE-B1D3-7055-55389DF997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6262" y="4444584"/>
            <a:ext cx="8464354" cy="1538482"/>
          </a:xfrm>
          <a:prstGeom prst="rect">
            <a:avLst/>
          </a:prstGeom>
        </p:spPr>
      </p:pic>
      <p:sp>
        <p:nvSpPr>
          <p:cNvPr id="11" name="TextBox 10">
            <a:extLst>
              <a:ext uri="{FF2B5EF4-FFF2-40B4-BE49-F238E27FC236}">
                <a16:creationId xmlns:a16="http://schemas.microsoft.com/office/drawing/2014/main" id="{D708D7D4-C961-E228-1849-8B8EC35782FD}"/>
              </a:ext>
            </a:extLst>
          </p:cNvPr>
          <p:cNvSpPr txBox="1"/>
          <p:nvPr/>
        </p:nvSpPr>
        <p:spPr>
          <a:xfrm>
            <a:off x="389934" y="3942672"/>
            <a:ext cx="11126074" cy="461665"/>
          </a:xfrm>
          <a:prstGeom prst="rect">
            <a:avLst/>
          </a:prstGeom>
          <a:noFill/>
        </p:spPr>
        <p:txBody>
          <a:bodyPr wrap="square" rtlCol="0">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By proactively monitoring and managing the quality of critical data elements, organizations ensure reliability, accuracy, and fitness for purpose. This not only enhances decision-making processes but also mitigates risks associated with data errors or inconsistencies, ultimately driving better business outcomes.</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36422922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496400C-1003-3DCD-E0DB-24BA0042827B}"/>
              </a:ext>
            </a:extLst>
          </p:cNvPr>
          <p:cNvSpPr>
            <a:spLocks noGrp="1"/>
          </p:cNvSpPr>
          <p:nvPr>
            <p:ph type="title"/>
          </p:nvPr>
        </p:nvSpPr>
        <p:spPr/>
        <p:txBody>
          <a:bodyPr/>
          <a:lstStyle/>
          <a:p>
            <a:r>
              <a:rPr lang="en-CA" dirty="0"/>
              <a:t>Business Problem</a:t>
            </a:r>
          </a:p>
        </p:txBody>
      </p:sp>
    </p:spTree>
    <p:extLst>
      <p:ext uri="{BB962C8B-B14F-4D97-AF65-F5344CB8AC3E}">
        <p14:creationId xmlns:p14="http://schemas.microsoft.com/office/powerpoint/2010/main" val="135481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21960F-276C-2A7C-6F1B-D5CA85A6F5D5}"/>
              </a:ext>
            </a:extLst>
          </p:cNvPr>
          <p:cNvSpPr txBox="1"/>
          <p:nvPr/>
        </p:nvSpPr>
        <p:spPr>
          <a:xfrm>
            <a:off x="1761744" y="2243328"/>
            <a:ext cx="7327392" cy="646331"/>
          </a:xfrm>
          <a:prstGeom prst="rect">
            <a:avLst/>
          </a:prstGeom>
          <a:noFill/>
        </p:spPr>
        <p:txBody>
          <a:bodyPr wrap="square" rtlCol="0">
            <a:spAutoFit/>
          </a:bodyPr>
          <a:lstStyle/>
          <a:p>
            <a:r>
              <a:rPr lang="en-CA" dirty="0"/>
              <a:t>To provide an automated way to bulk load Business Concepts in a new Microsoft Purview SaaS instance</a:t>
            </a:r>
          </a:p>
        </p:txBody>
      </p:sp>
    </p:spTree>
    <p:extLst>
      <p:ext uri="{BB962C8B-B14F-4D97-AF65-F5344CB8AC3E}">
        <p14:creationId xmlns:p14="http://schemas.microsoft.com/office/powerpoint/2010/main" val="422577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EC0FB6-20EE-15B5-25F7-893301012838}"/>
              </a:ext>
            </a:extLst>
          </p:cNvPr>
          <p:cNvSpPr>
            <a:spLocks noGrp="1"/>
          </p:cNvSpPr>
          <p:nvPr>
            <p:ph type="title"/>
          </p:nvPr>
        </p:nvSpPr>
        <p:spPr/>
        <p:txBody>
          <a:bodyPr/>
          <a:lstStyle/>
          <a:p>
            <a:r>
              <a:rPr lang="en-US"/>
              <a:t>Accelerator overview</a:t>
            </a:r>
          </a:p>
        </p:txBody>
      </p:sp>
      <p:sp>
        <p:nvSpPr>
          <p:cNvPr id="4" name="Slide Number Placeholder 3">
            <a:extLst>
              <a:ext uri="{FF2B5EF4-FFF2-40B4-BE49-F238E27FC236}">
                <a16:creationId xmlns:a16="http://schemas.microsoft.com/office/drawing/2014/main" id="{13889B7D-7FCF-BBC9-A6BE-430B410F66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23A24-5E29-4F5A-B780-9568AE9A51DD}" type="slidenum">
              <a:rPr kumimoji="0" lang="en-US" sz="700" b="0" i="0" u="none" strike="noStrike" kern="1200" cap="none" spc="0" normalizeH="0" baseline="0" noProof="0" smtClean="0">
                <a:ln>
                  <a:noFill/>
                </a:ln>
                <a:solidFill>
                  <a:srgbClr val="333333"/>
                </a:solidFill>
                <a:effectLst/>
                <a:uLnTx/>
                <a:uFillTx/>
                <a:latin typeface="Segoe UI Semibold" panose="020B0702040204020203" pitchFamily="34" charset="0"/>
                <a:ea typeface="+mn-ea"/>
                <a:cs typeface="Segoe UI Semibold" panose="020B07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700" b="0" i="0" u="none" strike="noStrike" kern="1200" cap="none" spc="0" normalizeH="0" baseline="0" noProof="0">
              <a:ln>
                <a:noFill/>
              </a:ln>
              <a:solidFill>
                <a:srgbClr val="333333"/>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09D9734C-41EF-E481-B213-2BDB5ACF1EED}"/>
              </a:ext>
            </a:extLst>
          </p:cNvPr>
          <p:cNvSpPr txBox="1"/>
          <p:nvPr/>
        </p:nvSpPr>
        <p:spPr>
          <a:xfrm>
            <a:off x="822960" y="2079498"/>
            <a:ext cx="296526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Accelerate customer’s migration from Azure Purview to Microsoft Purview. Leverage customer’s existing Data </a:t>
            </a:r>
            <a:r>
              <a:rPr lang="en-CA" dirty="0">
                <a:solidFill>
                  <a:srgbClr val="333333"/>
                </a:solidFill>
                <a:latin typeface="Segoe UI"/>
                <a:ea typeface="+mn-ea"/>
                <a:cs typeface="+mn-cs"/>
              </a:rPr>
              <a:t>Governance artefacts </a:t>
            </a:r>
            <a:r>
              <a:rPr kumimoji="0" lang="en-CA" sz="1800" b="0" i="0" u="none" strike="noStrike" kern="1200" cap="none" spc="0" normalizeH="0" baseline="0" noProof="0" dirty="0">
                <a:ln>
                  <a:noFill/>
                </a:ln>
                <a:solidFill>
                  <a:srgbClr val="333333"/>
                </a:solidFill>
                <a:effectLst/>
                <a:uLnTx/>
                <a:uFillTx/>
                <a:latin typeface="Segoe UI"/>
                <a:ea typeface="+mn-ea"/>
                <a:cs typeface="+mn-cs"/>
              </a:rPr>
              <a:t> and avoid duplicate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C3C315A-61D1-A7EB-AB6B-A62BDDE242D6}"/>
              </a:ext>
            </a:extLst>
          </p:cNvPr>
          <p:cNvSpPr txBox="1"/>
          <p:nvPr/>
        </p:nvSpPr>
        <p:spPr>
          <a:xfrm>
            <a:off x="4070505" y="2068937"/>
            <a:ext cx="318638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Simple yet comprehensive set of automation scripts to bulk upload Microsoft Purview Data Catalog business concepts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Minimal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srgbClr val="333333"/>
                </a:solidFill>
                <a:latin typeface="Segoe UI"/>
                <a:ea typeface="+mn-ea"/>
                <a:cs typeface="+mn-cs"/>
              </a:rPr>
              <a:t>Customizable</a:t>
            </a: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96C3D7-0FEE-73FE-96EA-16F491A02C55}"/>
              </a:ext>
            </a:extLst>
          </p:cNvPr>
          <p:cNvSpPr txBox="1"/>
          <p:nvPr/>
        </p:nvSpPr>
        <p:spPr>
          <a:xfrm>
            <a:off x="7539163" y="2079497"/>
            <a:ext cx="338138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Microsoft Purview Data Catalog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Modular Python script for each Business 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Bulk upload csv schema for each Business Concept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33333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136768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D30D3-2FAA-D312-31E9-F8388C5A3BE8}"/>
              </a:ext>
            </a:extLst>
          </p:cNvPr>
          <p:cNvSpPr>
            <a:spLocks noGrp="1"/>
          </p:cNvSpPr>
          <p:nvPr>
            <p:ph type="title"/>
          </p:nvPr>
        </p:nvSpPr>
        <p:spPr/>
        <p:txBody>
          <a:bodyPr/>
          <a:lstStyle/>
          <a:p>
            <a:r>
              <a:rPr lang="en-CA" dirty="0"/>
              <a:t>Business Concept Bulk Upload Design</a:t>
            </a:r>
          </a:p>
        </p:txBody>
      </p:sp>
      <p:pic>
        <p:nvPicPr>
          <p:cNvPr id="5" name="Picture 4">
            <a:extLst>
              <a:ext uri="{FF2B5EF4-FFF2-40B4-BE49-F238E27FC236}">
                <a16:creationId xmlns:a16="http://schemas.microsoft.com/office/drawing/2014/main" id="{AAD4D0BF-83A0-7D09-FC69-427637D164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6422" y="1413723"/>
            <a:ext cx="994106" cy="933243"/>
          </a:xfrm>
          <a:prstGeom prst="rect">
            <a:avLst/>
          </a:prstGeom>
        </p:spPr>
      </p:pic>
      <p:pic>
        <p:nvPicPr>
          <p:cNvPr id="6" name="Graphic 5">
            <a:extLst>
              <a:ext uri="{FF2B5EF4-FFF2-40B4-BE49-F238E27FC236}">
                <a16:creationId xmlns:a16="http://schemas.microsoft.com/office/drawing/2014/main" id="{1AAC9A42-C16F-9C54-81C4-4C66968A2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2856" y="1542831"/>
            <a:ext cx="601947" cy="601947"/>
          </a:xfrm>
          <a:prstGeom prst="rect">
            <a:avLst/>
          </a:prstGeom>
        </p:spPr>
      </p:pic>
      <p:sp>
        <p:nvSpPr>
          <p:cNvPr id="7" name="TextBox 6">
            <a:extLst>
              <a:ext uri="{FF2B5EF4-FFF2-40B4-BE49-F238E27FC236}">
                <a16:creationId xmlns:a16="http://schemas.microsoft.com/office/drawing/2014/main" id="{41809BF1-A3E8-67DD-DD92-2E4E5815A251}"/>
              </a:ext>
            </a:extLst>
          </p:cNvPr>
          <p:cNvSpPr txBox="1"/>
          <p:nvPr/>
        </p:nvSpPr>
        <p:spPr>
          <a:xfrm>
            <a:off x="8382088" y="2364982"/>
            <a:ext cx="2121408" cy="369332"/>
          </a:xfrm>
          <a:prstGeom prst="rect">
            <a:avLst/>
          </a:prstGeom>
          <a:noFill/>
        </p:spPr>
        <p:txBody>
          <a:bodyPr wrap="square" rtlCol="0">
            <a:spAutoFit/>
          </a:bodyPr>
          <a:lstStyle/>
          <a:p>
            <a:r>
              <a:rPr lang="en-CA" sz="1100" dirty="0"/>
              <a:t>Microsoft</a:t>
            </a:r>
            <a:r>
              <a:rPr lang="en-CA" dirty="0"/>
              <a:t> </a:t>
            </a:r>
            <a:r>
              <a:rPr lang="en-CA" sz="1100" dirty="0"/>
              <a:t>Purview</a:t>
            </a:r>
          </a:p>
        </p:txBody>
      </p:sp>
      <p:sp>
        <p:nvSpPr>
          <p:cNvPr id="8" name="TextBox 7">
            <a:extLst>
              <a:ext uri="{FF2B5EF4-FFF2-40B4-BE49-F238E27FC236}">
                <a16:creationId xmlns:a16="http://schemas.microsoft.com/office/drawing/2014/main" id="{D900FFE6-C88F-342B-692B-196EF249593B}"/>
              </a:ext>
            </a:extLst>
          </p:cNvPr>
          <p:cNvSpPr txBox="1"/>
          <p:nvPr/>
        </p:nvSpPr>
        <p:spPr>
          <a:xfrm>
            <a:off x="3417221" y="2180810"/>
            <a:ext cx="2121408" cy="600164"/>
          </a:xfrm>
          <a:prstGeom prst="rect">
            <a:avLst/>
          </a:prstGeom>
          <a:noFill/>
        </p:spPr>
        <p:txBody>
          <a:bodyPr wrap="square" rtlCol="0">
            <a:spAutoFit/>
          </a:bodyPr>
          <a:lstStyle/>
          <a:p>
            <a:r>
              <a:rPr lang="en-CA" sz="1100" dirty="0"/>
              <a:t>Azure Databricks Notebook OR Microsoft Fabric Spark Notebook </a:t>
            </a:r>
          </a:p>
        </p:txBody>
      </p:sp>
      <p:cxnSp>
        <p:nvCxnSpPr>
          <p:cNvPr id="10" name="Straight Arrow Connector 9">
            <a:extLst>
              <a:ext uri="{FF2B5EF4-FFF2-40B4-BE49-F238E27FC236}">
                <a16:creationId xmlns:a16="http://schemas.microsoft.com/office/drawing/2014/main" id="{95F0DCF8-B924-FD0F-7826-DD87B7E69558}"/>
              </a:ext>
            </a:extLst>
          </p:cNvPr>
          <p:cNvCxnSpPr>
            <a:cxnSpLocks/>
            <a:stCxn id="13" idx="3"/>
            <a:endCxn id="5" idx="1"/>
          </p:cNvCxnSpPr>
          <p:nvPr/>
        </p:nvCxnSpPr>
        <p:spPr>
          <a:xfrm>
            <a:off x="4862146" y="1863512"/>
            <a:ext cx="3794276" cy="16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User with solid fill">
            <a:extLst>
              <a:ext uri="{FF2B5EF4-FFF2-40B4-BE49-F238E27FC236}">
                <a16:creationId xmlns:a16="http://schemas.microsoft.com/office/drawing/2014/main" id="{7E95713D-D27C-47DC-44A7-ABE5AAAB02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4570" y="3601974"/>
            <a:ext cx="601947" cy="601947"/>
          </a:xfrm>
          <a:prstGeom prst="rect">
            <a:avLst/>
          </a:prstGeom>
        </p:spPr>
      </p:pic>
      <p:cxnSp>
        <p:nvCxnSpPr>
          <p:cNvPr id="17" name="Straight Arrow Connector 16">
            <a:extLst>
              <a:ext uri="{FF2B5EF4-FFF2-40B4-BE49-F238E27FC236}">
                <a16:creationId xmlns:a16="http://schemas.microsoft.com/office/drawing/2014/main" id="{C5400A1C-C5B5-5795-A040-52329FE4A0ED}"/>
              </a:ext>
            </a:extLst>
          </p:cNvPr>
          <p:cNvCxnSpPr>
            <a:cxnSpLocks/>
            <a:stCxn id="16" idx="0"/>
            <a:endCxn id="27" idx="2"/>
          </p:cNvCxnSpPr>
          <p:nvPr/>
        </p:nvCxnSpPr>
        <p:spPr>
          <a:xfrm flipV="1">
            <a:off x="2055544" y="2004320"/>
            <a:ext cx="0" cy="159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D7DAC8-680C-FBC8-F27A-D165383F3767}"/>
              </a:ext>
            </a:extLst>
          </p:cNvPr>
          <p:cNvSpPr txBox="1"/>
          <p:nvPr/>
        </p:nvSpPr>
        <p:spPr>
          <a:xfrm>
            <a:off x="5853889" y="1921906"/>
            <a:ext cx="2121408" cy="477054"/>
          </a:xfrm>
          <a:prstGeom prst="rect">
            <a:avLst/>
          </a:prstGeom>
          <a:noFill/>
        </p:spPr>
        <p:txBody>
          <a:bodyPr wrap="square" rtlCol="0">
            <a:spAutoFit/>
          </a:bodyPr>
          <a:lstStyle/>
          <a:p>
            <a:r>
              <a:rPr lang="en-CA" sz="1100" dirty="0"/>
              <a:t>Data</a:t>
            </a:r>
            <a:r>
              <a:rPr lang="en-CA" sz="1400" dirty="0"/>
              <a:t> </a:t>
            </a:r>
            <a:r>
              <a:rPr lang="en-CA" sz="1100" dirty="0"/>
              <a:t>Catalog</a:t>
            </a:r>
            <a:r>
              <a:rPr lang="en-CA" sz="1400" dirty="0"/>
              <a:t> </a:t>
            </a:r>
            <a:r>
              <a:rPr lang="en-CA" sz="1100" dirty="0"/>
              <a:t>Management</a:t>
            </a:r>
            <a:r>
              <a:rPr lang="en-CA" sz="1400" dirty="0"/>
              <a:t> </a:t>
            </a:r>
            <a:r>
              <a:rPr lang="en-CA" sz="1100" dirty="0"/>
              <a:t>APIs</a:t>
            </a:r>
          </a:p>
        </p:txBody>
      </p:sp>
      <p:pic>
        <p:nvPicPr>
          <p:cNvPr id="24" name="Graphic 23" descr="Document outline">
            <a:extLst>
              <a:ext uri="{FF2B5EF4-FFF2-40B4-BE49-F238E27FC236}">
                <a16:creationId xmlns:a16="http://schemas.microsoft.com/office/drawing/2014/main" id="{AA430389-B0BF-46CA-9D68-2AB50106A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98019" y="2990298"/>
            <a:ext cx="291096" cy="291096"/>
          </a:xfrm>
          <a:prstGeom prst="rect">
            <a:avLst/>
          </a:prstGeom>
        </p:spPr>
      </p:pic>
      <p:sp>
        <p:nvSpPr>
          <p:cNvPr id="25" name="TextBox 24">
            <a:extLst>
              <a:ext uri="{FF2B5EF4-FFF2-40B4-BE49-F238E27FC236}">
                <a16:creationId xmlns:a16="http://schemas.microsoft.com/office/drawing/2014/main" id="{BFF70834-AB21-BCE2-5070-E0C7F8D6D725}"/>
              </a:ext>
            </a:extLst>
          </p:cNvPr>
          <p:cNvSpPr txBox="1"/>
          <p:nvPr/>
        </p:nvSpPr>
        <p:spPr>
          <a:xfrm>
            <a:off x="2024348" y="3150813"/>
            <a:ext cx="849976" cy="369332"/>
          </a:xfrm>
          <a:prstGeom prst="rect">
            <a:avLst/>
          </a:prstGeom>
          <a:noFill/>
        </p:spPr>
        <p:txBody>
          <a:bodyPr wrap="square" rtlCol="0">
            <a:spAutoFit/>
          </a:bodyPr>
          <a:lstStyle/>
          <a:p>
            <a:r>
              <a:rPr lang="en-CA" sz="1100" dirty="0"/>
              <a:t>CSV</a:t>
            </a:r>
            <a:r>
              <a:rPr lang="en-CA" dirty="0"/>
              <a:t> </a:t>
            </a:r>
            <a:r>
              <a:rPr lang="en-CA" sz="1100" dirty="0"/>
              <a:t>file</a:t>
            </a:r>
          </a:p>
        </p:txBody>
      </p:sp>
      <p:pic>
        <p:nvPicPr>
          <p:cNvPr id="27" name="Graphic 26">
            <a:extLst>
              <a:ext uri="{FF2B5EF4-FFF2-40B4-BE49-F238E27FC236}">
                <a16:creationId xmlns:a16="http://schemas.microsoft.com/office/drawing/2014/main" id="{9C6F979F-CA68-4EBC-6E1E-9757FF2A00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7521" y="1628274"/>
            <a:ext cx="376046" cy="376046"/>
          </a:xfrm>
          <a:prstGeom prst="rect">
            <a:avLst/>
          </a:prstGeom>
        </p:spPr>
      </p:pic>
      <p:cxnSp>
        <p:nvCxnSpPr>
          <p:cNvPr id="30" name="Straight Arrow Connector 29">
            <a:extLst>
              <a:ext uri="{FF2B5EF4-FFF2-40B4-BE49-F238E27FC236}">
                <a16:creationId xmlns:a16="http://schemas.microsoft.com/office/drawing/2014/main" id="{4F839877-68C6-BF7B-7B51-D3532D9951EF}"/>
              </a:ext>
            </a:extLst>
          </p:cNvPr>
          <p:cNvCxnSpPr>
            <a:cxnSpLocks/>
            <a:stCxn id="27" idx="3"/>
            <a:endCxn id="6" idx="1"/>
          </p:cNvCxnSpPr>
          <p:nvPr/>
        </p:nvCxnSpPr>
        <p:spPr>
          <a:xfrm>
            <a:off x="2243567" y="1816297"/>
            <a:ext cx="1309289" cy="2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2E584B-F534-011D-EF94-10A8A2C87C3C}"/>
              </a:ext>
            </a:extLst>
          </p:cNvPr>
          <p:cNvSpPr txBox="1"/>
          <p:nvPr/>
        </p:nvSpPr>
        <p:spPr>
          <a:xfrm>
            <a:off x="1657878" y="4135779"/>
            <a:ext cx="2987274" cy="646331"/>
          </a:xfrm>
          <a:prstGeom prst="rect">
            <a:avLst/>
          </a:prstGeom>
          <a:noFill/>
        </p:spPr>
        <p:txBody>
          <a:bodyPr wrap="square" rtlCol="0">
            <a:spAutoFit/>
          </a:bodyPr>
          <a:lstStyle/>
          <a:p>
            <a:r>
              <a:rPr lang="en-CA" dirty="0">
                <a:solidFill>
                  <a:schemeClr val="tx2">
                    <a:lumMod val="75000"/>
                  </a:schemeClr>
                </a:solidFill>
              </a:rPr>
              <a:t>1. Business user uploads Business concept csv file</a:t>
            </a:r>
          </a:p>
        </p:txBody>
      </p:sp>
      <p:pic>
        <p:nvPicPr>
          <p:cNvPr id="13" name="Picture 12">
            <a:extLst>
              <a:ext uri="{FF2B5EF4-FFF2-40B4-BE49-F238E27FC236}">
                <a16:creationId xmlns:a16="http://schemas.microsoft.com/office/drawing/2014/main" id="{1B1C8CEA-0378-E865-2009-503777B3B8C0}"/>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269462" y="1566591"/>
            <a:ext cx="592684" cy="593842"/>
          </a:xfrm>
          <a:prstGeom prst="rect">
            <a:avLst/>
          </a:prstGeom>
        </p:spPr>
      </p:pic>
      <p:sp>
        <p:nvSpPr>
          <p:cNvPr id="14" name="TextBox 13">
            <a:extLst>
              <a:ext uri="{FF2B5EF4-FFF2-40B4-BE49-F238E27FC236}">
                <a16:creationId xmlns:a16="http://schemas.microsoft.com/office/drawing/2014/main" id="{7988BAC8-4D9C-803A-83BA-102BDEF13AFA}"/>
              </a:ext>
            </a:extLst>
          </p:cNvPr>
          <p:cNvSpPr txBox="1"/>
          <p:nvPr/>
        </p:nvSpPr>
        <p:spPr>
          <a:xfrm>
            <a:off x="3417221" y="2706152"/>
            <a:ext cx="2436668" cy="923330"/>
          </a:xfrm>
          <a:prstGeom prst="rect">
            <a:avLst/>
          </a:prstGeom>
          <a:noFill/>
        </p:spPr>
        <p:txBody>
          <a:bodyPr wrap="square" rtlCol="0">
            <a:spAutoFit/>
          </a:bodyPr>
          <a:lstStyle/>
          <a:p>
            <a:r>
              <a:rPr lang="en-CA" dirty="0">
                <a:solidFill>
                  <a:schemeClr val="tx2">
                    <a:lumMod val="75000"/>
                  </a:schemeClr>
                </a:solidFill>
              </a:rPr>
              <a:t>2. Engineer invokes business concept script</a:t>
            </a:r>
          </a:p>
        </p:txBody>
      </p:sp>
      <p:sp>
        <p:nvSpPr>
          <p:cNvPr id="15" name="TextBox 14">
            <a:extLst>
              <a:ext uri="{FF2B5EF4-FFF2-40B4-BE49-F238E27FC236}">
                <a16:creationId xmlns:a16="http://schemas.microsoft.com/office/drawing/2014/main" id="{76677F40-324C-AA3E-B554-2C88D9A9E330}"/>
              </a:ext>
            </a:extLst>
          </p:cNvPr>
          <p:cNvSpPr txBox="1"/>
          <p:nvPr/>
        </p:nvSpPr>
        <p:spPr>
          <a:xfrm>
            <a:off x="8156447" y="2706806"/>
            <a:ext cx="2389631" cy="923330"/>
          </a:xfrm>
          <a:prstGeom prst="rect">
            <a:avLst/>
          </a:prstGeom>
          <a:noFill/>
        </p:spPr>
        <p:txBody>
          <a:bodyPr wrap="square" rtlCol="0">
            <a:spAutoFit/>
          </a:bodyPr>
          <a:lstStyle/>
          <a:p>
            <a:r>
              <a:rPr lang="en-CA" dirty="0">
                <a:solidFill>
                  <a:schemeClr val="tx2">
                    <a:lumMod val="75000"/>
                  </a:schemeClr>
                </a:solidFill>
              </a:rPr>
              <a:t>3. Business user Confirm on updates on Catalog</a:t>
            </a:r>
          </a:p>
        </p:txBody>
      </p:sp>
      <p:sp>
        <p:nvSpPr>
          <p:cNvPr id="18" name="TextBox 17">
            <a:extLst>
              <a:ext uri="{FF2B5EF4-FFF2-40B4-BE49-F238E27FC236}">
                <a16:creationId xmlns:a16="http://schemas.microsoft.com/office/drawing/2014/main" id="{CF045371-5DEE-A864-B998-93412B9DF1BD}"/>
              </a:ext>
            </a:extLst>
          </p:cNvPr>
          <p:cNvSpPr txBox="1"/>
          <p:nvPr/>
        </p:nvSpPr>
        <p:spPr>
          <a:xfrm>
            <a:off x="1050771" y="1935015"/>
            <a:ext cx="1214215" cy="600164"/>
          </a:xfrm>
          <a:prstGeom prst="rect">
            <a:avLst/>
          </a:prstGeom>
          <a:noFill/>
        </p:spPr>
        <p:txBody>
          <a:bodyPr wrap="square" rtlCol="0">
            <a:spAutoFit/>
          </a:bodyPr>
          <a:lstStyle/>
          <a:p>
            <a:r>
              <a:rPr lang="en-CA" sz="1100" dirty="0"/>
              <a:t>Azure Data Lake Storage Gen2</a:t>
            </a:r>
          </a:p>
        </p:txBody>
      </p:sp>
    </p:spTree>
    <p:extLst>
      <p:ext uri="{BB962C8B-B14F-4D97-AF65-F5344CB8AC3E}">
        <p14:creationId xmlns:p14="http://schemas.microsoft.com/office/powerpoint/2010/main" val="106534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D793A-9B6D-F9A0-454B-98239FF826A1}"/>
              </a:ext>
            </a:extLst>
          </p:cNvPr>
          <p:cNvSpPr>
            <a:spLocks noGrp="1"/>
          </p:cNvSpPr>
          <p:nvPr>
            <p:ph sz="quarter" idx="10"/>
          </p:nvPr>
        </p:nvSpPr>
        <p:spPr>
          <a:xfrm>
            <a:off x="627889" y="1227771"/>
            <a:ext cx="9979151" cy="4402458"/>
          </a:xfrm>
        </p:spPr>
        <p:txBody>
          <a:bodyPr/>
          <a:lstStyle/>
          <a:p>
            <a:pPr marL="457200" indent="-457200">
              <a:buFont typeface="+mj-lt"/>
              <a:buAutoNum type="arabicPeriod"/>
            </a:pPr>
            <a:r>
              <a:rPr lang="en-CA" dirty="0"/>
              <a:t>Network enablement : Azure Databricks/Fabric Notebooks should be able to make Microsoft Catalog API calls to the Microsoft Purview Tenant service through an Entra Service Principal (SPN)</a:t>
            </a:r>
          </a:p>
          <a:p>
            <a:pPr marL="457200" indent="-457200">
              <a:buFont typeface="+mj-lt"/>
              <a:buAutoNum type="arabicPeriod"/>
            </a:pPr>
            <a:r>
              <a:rPr lang="en-CA" dirty="0"/>
              <a:t>Access needed for SPN</a:t>
            </a:r>
          </a:p>
          <a:p>
            <a:pPr lvl="3"/>
            <a:r>
              <a:rPr lang="en-CA" dirty="0"/>
              <a:t>Microsoft Purview Catalog Role : Business Domain Creator</a:t>
            </a:r>
          </a:p>
          <a:p>
            <a:pPr lvl="3"/>
            <a:r>
              <a:rPr lang="en-CA" dirty="0"/>
              <a:t>Entra Graph API </a:t>
            </a:r>
            <a:r>
              <a:rPr lang="en-CA" dirty="0" err="1"/>
              <a:t>Directory.Read.All</a:t>
            </a:r>
            <a:r>
              <a:rPr lang="en-CA" dirty="0"/>
              <a:t> (Application), </a:t>
            </a:r>
            <a:r>
              <a:rPr lang="en-CA" dirty="0" err="1"/>
              <a:t>User.Read</a:t>
            </a:r>
            <a:r>
              <a:rPr lang="en-CA" dirty="0"/>
              <a:t> (Delegated), </a:t>
            </a:r>
            <a:r>
              <a:rPr lang="en-CA" dirty="0" err="1"/>
              <a:t>User.Read.All</a:t>
            </a:r>
            <a:r>
              <a:rPr lang="en-CA" dirty="0"/>
              <a:t> (Application)</a:t>
            </a:r>
          </a:p>
          <a:p>
            <a:pPr lvl="3"/>
            <a:r>
              <a:rPr lang="en-CA" dirty="0"/>
              <a:t>Azure Blob Storage : Storage Account Blob Reader</a:t>
            </a:r>
          </a:p>
          <a:p>
            <a:pPr lvl="3"/>
            <a:r>
              <a:rPr lang="en-CA" dirty="0"/>
              <a:t>Azure Key Vault : Key Vault Reader access</a:t>
            </a:r>
          </a:p>
        </p:txBody>
      </p:sp>
      <p:sp>
        <p:nvSpPr>
          <p:cNvPr id="3" name="Title 2">
            <a:extLst>
              <a:ext uri="{FF2B5EF4-FFF2-40B4-BE49-F238E27FC236}">
                <a16:creationId xmlns:a16="http://schemas.microsoft.com/office/drawing/2014/main" id="{A8D67575-F9AD-C513-18F8-68E3707B8871}"/>
              </a:ext>
            </a:extLst>
          </p:cNvPr>
          <p:cNvSpPr>
            <a:spLocks noGrp="1"/>
          </p:cNvSpPr>
          <p:nvPr>
            <p:ph type="title"/>
          </p:nvPr>
        </p:nvSpPr>
        <p:spPr/>
        <p:txBody>
          <a:bodyPr/>
          <a:lstStyle/>
          <a:p>
            <a:r>
              <a:rPr lang="en-CA" dirty="0"/>
              <a:t>Environment Perquisites and Set-up</a:t>
            </a:r>
          </a:p>
        </p:txBody>
      </p:sp>
    </p:spTree>
    <p:extLst>
      <p:ext uri="{BB962C8B-B14F-4D97-AF65-F5344CB8AC3E}">
        <p14:creationId xmlns:p14="http://schemas.microsoft.com/office/powerpoint/2010/main" val="3302761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39F9862-D5D0-7E80-72E7-85C5FB66811F}"/>
              </a:ext>
            </a:extLst>
          </p:cNvPr>
          <p:cNvGraphicFramePr>
            <a:graphicFrameLocks noGrp="1"/>
          </p:cNvGraphicFramePr>
          <p:nvPr>
            <p:ph sz="quarter" idx="10"/>
            <p:extLst>
              <p:ext uri="{D42A27DB-BD31-4B8C-83A1-F6EECF244321}">
                <p14:modId xmlns:p14="http://schemas.microsoft.com/office/powerpoint/2010/main" val="1942654130"/>
              </p:ext>
            </p:extLst>
          </p:nvPr>
        </p:nvGraphicFramePr>
        <p:xfrm>
          <a:off x="384048" y="793941"/>
          <a:ext cx="10576560" cy="3474720"/>
        </p:xfrm>
        <a:graphic>
          <a:graphicData uri="http://schemas.openxmlformats.org/drawingml/2006/table">
            <a:tbl>
              <a:tblPr firstRow="1" bandRow="1">
                <a:tableStyleId>{5C22544A-7EE6-4342-B048-85BDC9FD1C3A}</a:tableStyleId>
              </a:tblPr>
              <a:tblGrid>
                <a:gridCol w="3334512">
                  <a:extLst>
                    <a:ext uri="{9D8B030D-6E8A-4147-A177-3AD203B41FA5}">
                      <a16:colId xmlns:a16="http://schemas.microsoft.com/office/drawing/2014/main" val="3177894876"/>
                    </a:ext>
                  </a:extLst>
                </a:gridCol>
                <a:gridCol w="7242048">
                  <a:extLst>
                    <a:ext uri="{9D8B030D-6E8A-4147-A177-3AD203B41FA5}">
                      <a16:colId xmlns:a16="http://schemas.microsoft.com/office/drawing/2014/main" val="3954922924"/>
                    </a:ext>
                  </a:extLst>
                </a:gridCol>
              </a:tblGrid>
              <a:tr h="370840">
                <a:tc>
                  <a:txBody>
                    <a:bodyPr/>
                    <a:lstStyle/>
                    <a:p>
                      <a:r>
                        <a:rPr lang="en-CA" dirty="0"/>
                        <a:t>Business Concept</a:t>
                      </a:r>
                    </a:p>
                  </a:txBody>
                  <a:tcPr/>
                </a:tc>
                <a:tc>
                  <a:txBody>
                    <a:bodyPr/>
                    <a:lstStyle/>
                    <a:p>
                      <a:r>
                        <a:rPr lang="en-CA" dirty="0"/>
                        <a:t>User Story</a:t>
                      </a:r>
                    </a:p>
                  </a:txBody>
                  <a:tcPr/>
                </a:tc>
                <a:extLst>
                  <a:ext uri="{0D108BD9-81ED-4DB2-BD59-A6C34878D82A}">
                    <a16:rowId xmlns:a16="http://schemas.microsoft.com/office/drawing/2014/main" val="363598619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Business Domains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load business domains to a Purview SaaS instance.</a:t>
                      </a:r>
                    </a:p>
                    <a:p>
                      <a:endParaRPr lang="en-CA" sz="2000" dirty="0"/>
                    </a:p>
                  </a:txBody>
                  <a:tcPr/>
                </a:tc>
                <a:extLst>
                  <a:ext uri="{0D108BD9-81ED-4DB2-BD59-A6C34878D82A}">
                    <a16:rowId xmlns:a16="http://schemas.microsoft.com/office/drawing/2014/main" val="3387303131"/>
                  </a:ext>
                </a:extLst>
              </a:tr>
              <a:tr h="370840">
                <a:tc>
                  <a:txBody>
                    <a:bodyPr/>
                    <a:lstStyle/>
                    <a:p>
                      <a:r>
                        <a:rPr lang="en-CA" sz="2000" dirty="0"/>
                        <a:t>Data Products under Business Domains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load data products under specific domains. If the data product is already present, </a:t>
                      </a:r>
                      <a:r>
                        <a:rPr lang="en-CA" sz="2000" kern="1200" dirty="0">
                          <a:solidFill>
                            <a:schemeClr val="dk1"/>
                          </a:solidFill>
                          <a:latin typeface="+mn-lt"/>
                          <a:ea typeface="+mn-ea"/>
                          <a:cs typeface="+mn-cs"/>
                        </a:rPr>
                        <a:t>then do not update.</a:t>
                      </a:r>
                    </a:p>
                  </a:txBody>
                  <a:tcPr/>
                </a:tc>
                <a:extLst>
                  <a:ext uri="{0D108BD9-81ED-4DB2-BD59-A6C34878D82A}">
                    <a16:rowId xmlns:a16="http://schemas.microsoft.com/office/drawing/2014/main" val="126320056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Data Assets under Data Products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data assets under specific data products. If the data assets already is already present under a data product, </a:t>
                      </a:r>
                      <a:r>
                        <a:rPr lang="en-CA" sz="2000" kern="1200" dirty="0">
                          <a:solidFill>
                            <a:schemeClr val="dk1"/>
                          </a:solidFill>
                          <a:latin typeface="+mn-lt"/>
                          <a:ea typeface="+mn-ea"/>
                          <a:cs typeface="+mn-cs"/>
                        </a:rPr>
                        <a:t>then do not update</a:t>
                      </a:r>
                    </a:p>
                  </a:txBody>
                  <a:tcPr/>
                </a:tc>
                <a:extLst>
                  <a:ext uri="{0D108BD9-81ED-4DB2-BD59-A6C34878D82A}">
                    <a16:rowId xmlns:a16="http://schemas.microsoft.com/office/drawing/2014/main" val="3572853532"/>
                  </a:ext>
                </a:extLst>
              </a:tr>
            </a:tbl>
          </a:graphicData>
        </a:graphic>
      </p:graphicFrame>
      <p:sp>
        <p:nvSpPr>
          <p:cNvPr id="3" name="Title 2">
            <a:extLst>
              <a:ext uri="{FF2B5EF4-FFF2-40B4-BE49-F238E27FC236}">
                <a16:creationId xmlns:a16="http://schemas.microsoft.com/office/drawing/2014/main" id="{690862D3-E92C-4B66-1882-9C1B6130D5F4}"/>
              </a:ext>
            </a:extLst>
          </p:cNvPr>
          <p:cNvSpPr>
            <a:spLocks noGrp="1"/>
          </p:cNvSpPr>
          <p:nvPr>
            <p:ph type="title"/>
          </p:nvPr>
        </p:nvSpPr>
        <p:spPr>
          <a:xfrm>
            <a:off x="226240" y="140208"/>
            <a:ext cx="11200711" cy="399886"/>
          </a:xfrm>
        </p:spPr>
        <p:txBody>
          <a:bodyPr/>
          <a:lstStyle/>
          <a:p>
            <a:r>
              <a:rPr lang="en-CA" sz="2400" dirty="0"/>
              <a:t>8. Business Concepts Migration User Stories</a:t>
            </a:r>
          </a:p>
        </p:txBody>
      </p:sp>
    </p:spTree>
    <p:extLst>
      <p:ext uri="{BB962C8B-B14F-4D97-AF65-F5344CB8AC3E}">
        <p14:creationId xmlns:p14="http://schemas.microsoft.com/office/powerpoint/2010/main" val="250813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39F9862-D5D0-7E80-72E7-85C5FB66811F}"/>
              </a:ext>
            </a:extLst>
          </p:cNvPr>
          <p:cNvGraphicFramePr>
            <a:graphicFrameLocks noGrp="1"/>
          </p:cNvGraphicFramePr>
          <p:nvPr>
            <p:ph sz="quarter" idx="10"/>
            <p:extLst>
              <p:ext uri="{D42A27DB-BD31-4B8C-83A1-F6EECF244321}">
                <p14:modId xmlns:p14="http://schemas.microsoft.com/office/powerpoint/2010/main" val="2884676959"/>
              </p:ext>
            </p:extLst>
          </p:nvPr>
        </p:nvGraphicFramePr>
        <p:xfrm>
          <a:off x="384048" y="793941"/>
          <a:ext cx="11649456" cy="5394960"/>
        </p:xfrm>
        <a:graphic>
          <a:graphicData uri="http://schemas.openxmlformats.org/drawingml/2006/table">
            <a:tbl>
              <a:tblPr firstRow="1" bandRow="1">
                <a:tableStyleId>{5C22544A-7EE6-4342-B048-85BDC9FD1C3A}</a:tableStyleId>
              </a:tblPr>
              <a:tblGrid>
                <a:gridCol w="3672768">
                  <a:extLst>
                    <a:ext uri="{9D8B030D-6E8A-4147-A177-3AD203B41FA5}">
                      <a16:colId xmlns:a16="http://schemas.microsoft.com/office/drawing/2014/main" val="3177894876"/>
                    </a:ext>
                  </a:extLst>
                </a:gridCol>
                <a:gridCol w="7976688">
                  <a:extLst>
                    <a:ext uri="{9D8B030D-6E8A-4147-A177-3AD203B41FA5}">
                      <a16:colId xmlns:a16="http://schemas.microsoft.com/office/drawing/2014/main" val="3954922924"/>
                    </a:ext>
                  </a:extLst>
                </a:gridCol>
              </a:tblGrid>
              <a:tr h="370840">
                <a:tc>
                  <a:txBody>
                    <a:bodyPr/>
                    <a:lstStyle/>
                    <a:p>
                      <a:r>
                        <a:rPr lang="en-CA" dirty="0"/>
                        <a:t>Business Concept</a:t>
                      </a:r>
                    </a:p>
                  </a:txBody>
                  <a:tcPr/>
                </a:tc>
                <a:tc>
                  <a:txBody>
                    <a:bodyPr/>
                    <a:lstStyle/>
                    <a:p>
                      <a:r>
                        <a:rPr lang="en-CA"/>
                        <a:t>User Story</a:t>
                      </a:r>
                      <a:endParaRPr lang="en-CA" dirty="0"/>
                    </a:p>
                  </a:txBody>
                  <a:tcPr/>
                </a:tc>
                <a:extLst>
                  <a:ext uri="{0D108BD9-81ED-4DB2-BD59-A6C34878D82A}">
                    <a16:rowId xmlns:a16="http://schemas.microsoft.com/office/drawing/2014/main" val="3635986193"/>
                  </a:ext>
                </a:extLst>
              </a:tr>
              <a:tr h="370840">
                <a:tc>
                  <a:txBody>
                    <a:bodyPr/>
                    <a:lstStyle/>
                    <a:p>
                      <a:pPr marL="0" lvl="0" indent="0">
                        <a:buFont typeface="Arial" panose="020B0604020202020204" pitchFamily="34" charset="0"/>
                        <a:buNone/>
                      </a:pPr>
                      <a:r>
                        <a:rPr lang="en-CA" sz="2000" dirty="0"/>
                        <a:t>Glossaries under business domains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glossaries under specific business domain. If the glossary term is already present under a business domain, </a:t>
                      </a:r>
                      <a:r>
                        <a:rPr lang="en-CA" sz="2000" kern="1200" dirty="0">
                          <a:solidFill>
                            <a:schemeClr val="dk1"/>
                          </a:solidFill>
                          <a:latin typeface="+mn-lt"/>
                          <a:ea typeface="+mn-ea"/>
                          <a:cs typeface="+mn-cs"/>
                        </a:rPr>
                        <a:t>then do not update.</a:t>
                      </a:r>
                    </a:p>
                    <a:p>
                      <a:pPr marL="1504920" lvl="2" indent="-285750">
                        <a:buFont typeface="Arial" panose="020B0604020202020204" pitchFamily="34" charset="0"/>
                        <a:buChar char="•"/>
                      </a:pPr>
                      <a:r>
                        <a:rPr lang="en-CA" sz="2000" dirty="0"/>
                        <a:t>Should be able to associate between Glossary terms (parent/child, synonyms, related)</a:t>
                      </a:r>
                    </a:p>
                    <a:p>
                      <a:pPr marL="1504920" lvl="2" indent="-285750">
                        <a:buFont typeface="Arial" panose="020B0604020202020204" pitchFamily="34" charset="0"/>
                        <a:buChar char="•"/>
                      </a:pPr>
                      <a:r>
                        <a:rPr lang="en-CA" sz="2000" dirty="0"/>
                        <a:t>Should be able to associate with Data Products</a:t>
                      </a:r>
                    </a:p>
                    <a:p>
                      <a:pPr marL="1504920" marR="0" lvl="2"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t>Should be ablet to associate with CDEs (Future Backlog Item)</a:t>
                      </a:r>
                    </a:p>
                  </a:txBody>
                  <a:tcPr/>
                </a:tc>
                <a:extLst>
                  <a:ext uri="{0D108BD9-81ED-4DB2-BD59-A6C34878D82A}">
                    <a16:rowId xmlns:a16="http://schemas.microsoft.com/office/drawing/2014/main" val="3387303131"/>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Critical Data Elements (CDE)</a:t>
                      </a:r>
                    </a:p>
                    <a:p>
                      <a:endParaRPr lang="en-CA" sz="2000" dirty="0"/>
                    </a:p>
                  </a:txBody>
                  <a:tcPr/>
                </a:tc>
                <a:tc>
                  <a:txBody>
                    <a:bodyPr/>
                    <a:lstStyle/>
                    <a:p>
                      <a:pPr marL="0" lvl="0" indent="0">
                        <a:buFont typeface="Arial" panose="020B0604020202020204" pitchFamily="34" charset="0"/>
                        <a:buNone/>
                      </a:pPr>
                      <a:r>
                        <a:rPr lang="en-CA" sz="2000" dirty="0"/>
                        <a:t>As a platform engineer, I should be able to bulk upload CDE</a:t>
                      </a:r>
                    </a:p>
                    <a:p>
                      <a:pPr marL="1504920" lvl="2" indent="-285750">
                        <a:buFont typeface="Arial" panose="020B0604020202020204" pitchFamily="34" charset="0"/>
                        <a:buChar char="•"/>
                      </a:pPr>
                      <a:r>
                        <a:rPr lang="en-CA" sz="2000" dirty="0"/>
                        <a:t>Should be able to associate between CDE and data asset columns</a:t>
                      </a:r>
                    </a:p>
                  </a:txBody>
                  <a:tcPr/>
                </a:tc>
                <a:extLst>
                  <a:ext uri="{0D108BD9-81ED-4DB2-BD59-A6C34878D82A}">
                    <a16:rowId xmlns:a16="http://schemas.microsoft.com/office/drawing/2014/main" val="1263200569"/>
                  </a:ext>
                </a:extLst>
              </a:tr>
              <a:tr h="370840">
                <a:tc>
                  <a:txBody>
                    <a:bodyPr/>
                    <a:lstStyle/>
                    <a:p>
                      <a:r>
                        <a:rPr lang="en-CA" sz="2000" dirty="0"/>
                        <a:t>OKR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OKRs</a:t>
                      </a:r>
                    </a:p>
                  </a:txBody>
                  <a:tcPr/>
                </a:tc>
                <a:extLst>
                  <a:ext uri="{0D108BD9-81ED-4DB2-BD59-A6C34878D82A}">
                    <a16:rowId xmlns:a16="http://schemas.microsoft.com/office/drawing/2014/main" val="3572853532"/>
                  </a:ext>
                </a:extLst>
              </a:tr>
              <a:tr h="370840">
                <a:tc>
                  <a:txBody>
                    <a:bodyPr/>
                    <a:lstStyle/>
                    <a:p>
                      <a:r>
                        <a:rPr lang="en-CA" sz="2000" dirty="0"/>
                        <a:t>Custom Attributes (Future Backlog Item)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associate Custom Attributes with all concepts (Data products, OKR, CDE)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2000" dirty="0"/>
                    </a:p>
                  </a:txBody>
                  <a:tcPr/>
                </a:tc>
                <a:extLst>
                  <a:ext uri="{0D108BD9-81ED-4DB2-BD59-A6C34878D82A}">
                    <a16:rowId xmlns:a16="http://schemas.microsoft.com/office/drawing/2014/main" val="1987328036"/>
                  </a:ext>
                </a:extLst>
              </a:tr>
            </a:tbl>
          </a:graphicData>
        </a:graphic>
      </p:graphicFrame>
      <p:sp>
        <p:nvSpPr>
          <p:cNvPr id="3" name="Title 2">
            <a:extLst>
              <a:ext uri="{FF2B5EF4-FFF2-40B4-BE49-F238E27FC236}">
                <a16:creationId xmlns:a16="http://schemas.microsoft.com/office/drawing/2014/main" id="{690862D3-E92C-4B66-1882-9C1B6130D5F4}"/>
              </a:ext>
            </a:extLst>
          </p:cNvPr>
          <p:cNvSpPr>
            <a:spLocks noGrp="1"/>
          </p:cNvSpPr>
          <p:nvPr>
            <p:ph type="title"/>
          </p:nvPr>
        </p:nvSpPr>
        <p:spPr>
          <a:xfrm>
            <a:off x="226240" y="140208"/>
            <a:ext cx="11200711" cy="399886"/>
          </a:xfrm>
        </p:spPr>
        <p:txBody>
          <a:bodyPr/>
          <a:lstStyle/>
          <a:p>
            <a:r>
              <a:rPr lang="en-CA" sz="2400" dirty="0"/>
              <a:t>8. Business Concepts Migration User Stories (contd.)</a:t>
            </a:r>
          </a:p>
        </p:txBody>
      </p:sp>
    </p:spTree>
    <p:extLst>
      <p:ext uri="{BB962C8B-B14F-4D97-AF65-F5344CB8AC3E}">
        <p14:creationId xmlns:p14="http://schemas.microsoft.com/office/powerpoint/2010/main" val="38077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345306" y="140208"/>
            <a:ext cx="11200711" cy="652272"/>
          </a:xfrm>
        </p:spPr>
        <p:txBody>
          <a:bodyPr/>
          <a:lstStyle/>
          <a:p>
            <a:r>
              <a:rPr lang="en-CA" dirty="0"/>
              <a:t>User  story #1 : Bulk upload Business Domains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6246339" y="987364"/>
            <a:ext cx="5486400" cy="4402458"/>
          </a:xfrm>
        </p:spPr>
        <p:txBody>
          <a:bodyPr/>
          <a:lstStyle/>
          <a:p>
            <a:r>
              <a:rPr lang="en-CA" sz="1600" dirty="0"/>
              <a:t>Script logic –</a:t>
            </a:r>
          </a:p>
          <a:p>
            <a:pPr marL="285750" indent="-285750">
              <a:buFont typeface="Arial" panose="020B0604020202020204" pitchFamily="34" charset="0"/>
              <a:buChar char="•"/>
            </a:pPr>
            <a:r>
              <a:rPr lang="en-CA" sz="1600" dirty="0"/>
              <a:t>For each row, checks if Business Domain with the same name already exist. If present, new business domain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a:t>business_domain_email</a:t>
            </a:r>
            <a:r>
              <a:rPr lang="en-CA" sz="1600" dirty="0"/>
              <a:t>  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pPr marL="285750" indent="-285750">
              <a:buFont typeface="Arial" panose="020B0604020202020204" pitchFamily="34" charset="0"/>
              <a:buChar char="•"/>
            </a:pPr>
            <a:r>
              <a:rPr lang="en-CA" sz="1600" dirty="0"/>
              <a:t>After adding the business domain, a separate call will be made to update the policy store to add the users specified in </a:t>
            </a:r>
            <a:r>
              <a:rPr lang="en-CA" sz="1600" i="1" dirty="0"/>
              <a:t>business_domain_email_owners </a:t>
            </a:r>
            <a:r>
              <a:rPr lang="en-CA" sz="1600" dirty="0"/>
              <a:t>as Business Domain Owners</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3536330447"/>
              </p:ext>
            </p:extLst>
          </p:nvPr>
        </p:nvGraphicFramePr>
        <p:xfrm>
          <a:off x="383748" y="969474"/>
          <a:ext cx="5712252" cy="5151120"/>
        </p:xfrm>
        <a:graphic>
          <a:graphicData uri="http://schemas.openxmlformats.org/drawingml/2006/table">
            <a:tbl>
              <a:tblPr firstRow="1" bandRow="1">
                <a:tableStyleId>{5C22544A-7EE6-4342-B048-85BDC9FD1C3A}</a:tableStyleId>
              </a:tblPr>
              <a:tblGrid>
                <a:gridCol w="1904084">
                  <a:extLst>
                    <a:ext uri="{9D8B030D-6E8A-4147-A177-3AD203B41FA5}">
                      <a16:colId xmlns:a16="http://schemas.microsoft.com/office/drawing/2014/main" val="2054700364"/>
                    </a:ext>
                  </a:extLst>
                </a:gridCol>
                <a:gridCol w="2112492">
                  <a:extLst>
                    <a:ext uri="{9D8B030D-6E8A-4147-A177-3AD203B41FA5}">
                      <a16:colId xmlns:a16="http://schemas.microsoft.com/office/drawing/2014/main" val="1440871282"/>
                    </a:ext>
                  </a:extLst>
                </a:gridCol>
                <a:gridCol w="1695676">
                  <a:extLst>
                    <a:ext uri="{9D8B030D-6E8A-4147-A177-3AD203B41FA5}">
                      <a16:colId xmlns:a16="http://schemas.microsoft.com/office/drawing/2014/main" val="1661568950"/>
                    </a:ext>
                  </a:extLst>
                </a:gridCol>
              </a:tblGrid>
              <a:tr h="370840">
                <a:tc gridSpan="3">
                  <a:txBody>
                    <a:bodyPr/>
                    <a:lstStyle/>
                    <a:p>
                      <a:r>
                        <a:rPr lang="en-CA" sz="2000" b="0" dirty="0"/>
                        <a:t>Business Domain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200" dirty="0" err="1"/>
                        <a:t>business_domain_name</a:t>
                      </a:r>
                      <a:endParaRPr lang="en-US" sz="1200" dirty="0"/>
                    </a:p>
                    <a:p>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Example: “Product"</a:t>
                      </a:r>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CA" sz="1200" kern="1200" dirty="0">
                          <a:solidFill>
                            <a:schemeClr val="dk1"/>
                          </a:solidFill>
                          <a:latin typeface="+mn-lt"/>
                          <a:ea typeface="+mn-ea"/>
                          <a:cs typeface="+mn-cs"/>
                        </a:rPr>
                        <a:t>The name for the Business Domain</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business_domain_email_owners</a:t>
                      </a:r>
                      <a:endParaRPr lang="en-CA" sz="1200" dirty="0"/>
                    </a:p>
                  </a:txBody>
                  <a:tcPr/>
                </a:tc>
                <a:tc>
                  <a:txBody>
                    <a:bodyPr/>
                    <a:lstStyle/>
                    <a:p>
                      <a:pPr marL="0" algn="l" defTabSz="1219170" rtl="0" eaLnBrk="1" latinLnBrk="0" hangingPunct="1"/>
                      <a:r>
                        <a:rPr lang="en-CA" sz="1200" kern="1200" dirty="0" err="1">
                          <a:solidFill>
                            <a:schemeClr val="dk1"/>
                          </a:solidFill>
                          <a:latin typeface="+mn-lt"/>
                          <a:ea typeface="+mn-ea"/>
                          <a:cs typeface="+mn-cs"/>
                        </a:rPr>
                        <a:t>Type:”string</a:t>
                      </a:r>
                      <a:r>
                        <a:rPr lang="en-CA" sz="1200" kern="1200" dirty="0">
                          <a:solidFill>
                            <a:schemeClr val="dk1"/>
                          </a:solidFill>
                          <a:latin typeface="+mn-lt"/>
                          <a:ea typeface="+mn-ea"/>
                          <a:cs typeface="+mn-cs"/>
                        </a:rPr>
                        <a:t>”</a:t>
                      </a:r>
                    </a:p>
                    <a:p>
                      <a:pPr marL="0" algn="l" defTabSz="1219170" rtl="0" eaLnBrk="1" latinLnBrk="0" hangingPunct="1"/>
                      <a:r>
                        <a:rPr lang="en-CA" sz="1200" kern="1200" dirty="0">
                          <a:solidFill>
                            <a:schemeClr val="dk1"/>
                          </a:solidFill>
                          <a:latin typeface="+mn-lt"/>
                          <a:ea typeface="+mn-ea"/>
                          <a:cs typeface="+mn-cs"/>
                        </a:rPr>
                        <a:t>Example; “</a:t>
                      </a:r>
                      <a:r>
                        <a:rPr lang="en-CA" sz="1200" kern="1200" dirty="0" err="1">
                          <a:solidFill>
                            <a:schemeClr val="dk1"/>
                          </a:solidFill>
                          <a:latin typeface="+mn-lt"/>
                          <a:ea typeface="+mn-ea"/>
                          <a:cs typeface="+mn-cs"/>
                        </a:rPr>
                        <a:t>a@abc.com,b@abc.com</a:t>
                      </a:r>
                      <a:r>
                        <a:rPr lang="en-CA" sz="1200" kern="1200" dirty="0">
                          <a:solidFill>
                            <a:schemeClr val="dk1"/>
                          </a:solidFill>
                          <a:latin typeface="+mn-lt"/>
                          <a:ea typeface="+mn-ea"/>
                          <a:cs typeface="+mn-cs"/>
                        </a:rPr>
                        <a:t>”</a:t>
                      </a:r>
                    </a:p>
                  </a:txBody>
                  <a:tcPr/>
                </a:tc>
                <a:tc>
                  <a:txBody>
                    <a:bodyPr/>
                    <a:lstStyle/>
                    <a:p>
                      <a:pPr marL="0" algn="l" defTabSz="1219170" rtl="0" eaLnBrk="1" latinLnBrk="0" hangingPunct="1"/>
                      <a:r>
                        <a:rPr lang="en-CA" sz="12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3256685315"/>
                  </a:ext>
                </a:extLst>
              </a:tr>
              <a:tr h="370840">
                <a:tc>
                  <a:txBody>
                    <a:bodyPr/>
                    <a:lstStyle/>
                    <a:p>
                      <a:r>
                        <a:rPr lang="en-US" sz="1200" dirty="0" err="1"/>
                        <a:t>business_domain_status</a:t>
                      </a:r>
                      <a:endParaRPr lang="en-CA" sz="1200" dirty="0"/>
                    </a:p>
                  </a:txBody>
                  <a:tcPr/>
                </a:tc>
                <a:tc>
                  <a:txBody>
                    <a:bodyPr/>
                    <a:lstStyle/>
                    <a:p>
                      <a:pPr marL="0" algn="l" defTabSz="1219170" rtl="0" eaLnBrk="1" latinLnBrk="0" hangingPunct="1"/>
                      <a:r>
                        <a:rPr lang="en-CA" sz="1200" kern="1200" dirty="0">
                          <a:solidFill>
                            <a:schemeClr val="dk1"/>
                          </a:solidFill>
                          <a:latin typeface="+mn-lt"/>
                          <a:ea typeface="+mn-ea"/>
                          <a:cs typeface="+mn-cs"/>
                        </a:rPr>
                        <a:t>"type": "string",</a:t>
                      </a:r>
                    </a:p>
                    <a:p>
                      <a:pPr marL="0" algn="l" defTabSz="1219170" rtl="0" eaLnBrk="1" latinLnBrk="0" hangingPunct="1"/>
                      <a:r>
                        <a:rPr lang="en-CA" sz="12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200" kern="1200" dirty="0">
                          <a:solidFill>
                            <a:schemeClr val="dk1"/>
                          </a:solidFill>
                          <a:latin typeface="+mn-lt"/>
                          <a:ea typeface="+mn-ea"/>
                          <a:cs typeface="+mn-cs"/>
                        </a:rPr>
                        <a:t>The state to share if the domain is published for sharing, in review, expired, draft.</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business_domain_type</a:t>
                      </a:r>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Allowed Values: FunctionalUnit","LineOfBusiness","DataDomain","Regulatory","Project"</a:t>
                      </a:r>
                    </a:p>
                    <a:p>
                      <a:pPr marL="0" algn="l" defTabSz="1219170" rtl="0" eaLnBrk="1" latinLnBrk="0" hangingPunct="1"/>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US" sz="1200" kern="1200" dirty="0">
                          <a:solidFill>
                            <a:schemeClr val="dk1"/>
                          </a:solidFill>
                          <a:latin typeface="+mn-lt"/>
                          <a:ea typeface="+mn-ea"/>
                          <a:cs typeface="+mn-cs"/>
                        </a:rPr>
                        <a:t>The type of the domain</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business_domain_description</a:t>
                      </a:r>
                      <a:endParaRPr lang="en-CA" sz="1200" dirty="0"/>
                    </a:p>
                  </a:txBody>
                  <a:tcPr/>
                </a:tc>
                <a:tc>
                  <a:txBody>
                    <a:bodyPr/>
                    <a:lstStyle/>
                    <a:p>
                      <a:pPr marL="0" algn="l" defTabSz="1219170" rtl="0" eaLnBrk="1" latinLnBrk="0" hangingPunct="1"/>
                      <a:r>
                        <a:rPr lang="en-CA" sz="1200" kern="1200" dirty="0" err="1">
                          <a:solidFill>
                            <a:schemeClr val="dk1"/>
                          </a:solidFill>
                          <a:latin typeface="+mn-lt"/>
                          <a:ea typeface="+mn-ea"/>
                          <a:cs typeface="+mn-cs"/>
                        </a:rPr>
                        <a:t>type:”string</a:t>
                      </a:r>
                      <a:r>
                        <a:rPr lang="en-CA" sz="1200" kern="1200" dirty="0">
                          <a:solidFill>
                            <a:schemeClr val="dk1"/>
                          </a:solidFill>
                          <a:latin typeface="+mn-lt"/>
                          <a:ea typeface="+mn-ea"/>
                          <a:cs typeface="+mn-cs"/>
                        </a:rPr>
                        <a:t>”</a:t>
                      </a:r>
                    </a:p>
                    <a:p>
                      <a:pPr marL="0" algn="l" defTabSz="1219170" rtl="0" eaLnBrk="1" latinLnBrk="0" hangingPunct="1"/>
                      <a:r>
                        <a:rPr lang="en-CA" sz="1200" kern="1200" dirty="0">
                          <a:solidFill>
                            <a:schemeClr val="dk1"/>
                          </a:solidFill>
                          <a:latin typeface="+mn-lt"/>
                          <a:ea typeface="+mn-ea"/>
                          <a:cs typeface="+mn-cs"/>
                        </a:rPr>
                        <a:t>Example: “This is the Product business domain”</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Rich text field of the characteristics of the domain and who they are.</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business_domain_parent</a:t>
                      </a:r>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Example: “Finance"</a:t>
                      </a:r>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CA" sz="1200" kern="1200" dirty="0">
                          <a:solidFill>
                            <a:schemeClr val="dk1"/>
                          </a:solidFill>
                          <a:latin typeface="+mn-lt"/>
                          <a:ea typeface="+mn-ea"/>
                          <a:cs typeface="+mn-cs"/>
                        </a:rPr>
                        <a:t>(Optional) Existing Business Domain name</a:t>
                      </a:r>
                    </a:p>
                  </a:txBody>
                  <a:tcPr/>
                </a:tc>
                <a:extLst>
                  <a:ext uri="{0D108BD9-81ED-4DB2-BD59-A6C34878D82A}">
                    <a16:rowId xmlns:a16="http://schemas.microsoft.com/office/drawing/2014/main" val="2443601713"/>
                  </a:ext>
                </a:extLst>
              </a:tr>
            </a:tbl>
          </a:graphicData>
        </a:graphic>
      </p:graphicFrame>
    </p:spTree>
    <p:extLst>
      <p:ext uri="{BB962C8B-B14F-4D97-AF65-F5344CB8AC3E}">
        <p14:creationId xmlns:p14="http://schemas.microsoft.com/office/powerpoint/2010/main" val="414199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BA6-414B-C8E4-150D-52E953D4D5F0}"/>
              </a:ext>
            </a:extLst>
          </p:cNvPr>
          <p:cNvSpPr>
            <a:spLocks noGrp="1"/>
          </p:cNvSpPr>
          <p:nvPr>
            <p:ph type="title"/>
          </p:nvPr>
        </p:nvSpPr>
        <p:spPr/>
        <p:txBody>
          <a:bodyPr/>
          <a:lstStyle/>
          <a:p>
            <a:r>
              <a:rPr lang="en-US"/>
              <a:t>Table of Contents</a:t>
            </a:r>
          </a:p>
        </p:txBody>
      </p:sp>
      <p:sp>
        <p:nvSpPr>
          <p:cNvPr id="5" name="Text Placeholder 4">
            <a:extLst>
              <a:ext uri="{FF2B5EF4-FFF2-40B4-BE49-F238E27FC236}">
                <a16:creationId xmlns:a16="http://schemas.microsoft.com/office/drawing/2014/main" id="{20BFA4AA-C10C-7257-23E0-6E4CFA6E4677}"/>
              </a:ext>
            </a:extLst>
          </p:cNvPr>
          <p:cNvSpPr>
            <a:spLocks noGrp="1"/>
          </p:cNvSpPr>
          <p:nvPr>
            <p:ph type="body" sz="quarter" idx="10"/>
          </p:nvPr>
        </p:nvSpPr>
        <p:spPr/>
        <p:txBody>
          <a:bodyPr/>
          <a:lstStyle/>
          <a:p>
            <a:endParaRPr lang="en-CA"/>
          </a:p>
        </p:txBody>
      </p:sp>
      <p:sp>
        <p:nvSpPr>
          <p:cNvPr id="6" name="Text Placeholder 5">
            <a:extLst>
              <a:ext uri="{FF2B5EF4-FFF2-40B4-BE49-F238E27FC236}">
                <a16:creationId xmlns:a16="http://schemas.microsoft.com/office/drawing/2014/main" id="{FB4E3520-81EC-9D31-AE74-A88CE087C8D0}"/>
              </a:ext>
            </a:extLst>
          </p:cNvPr>
          <p:cNvSpPr>
            <a:spLocks noGrp="1"/>
          </p:cNvSpPr>
          <p:nvPr>
            <p:ph type="body" sz="quarter" idx="11"/>
          </p:nvPr>
        </p:nvSpPr>
        <p:spPr/>
        <p:txBody>
          <a:bodyPr/>
          <a:lstStyle/>
          <a:p>
            <a:r>
              <a:rPr lang="en-CA" dirty="0"/>
              <a:t>Microsoft Purview evolution</a:t>
            </a:r>
          </a:p>
        </p:txBody>
      </p:sp>
      <p:sp>
        <p:nvSpPr>
          <p:cNvPr id="7" name="Text Placeholder 6">
            <a:extLst>
              <a:ext uri="{FF2B5EF4-FFF2-40B4-BE49-F238E27FC236}">
                <a16:creationId xmlns:a16="http://schemas.microsoft.com/office/drawing/2014/main" id="{5FCB5A88-1FA4-ABA1-CC31-00978DD0B8DC}"/>
              </a:ext>
            </a:extLst>
          </p:cNvPr>
          <p:cNvSpPr>
            <a:spLocks noGrp="1"/>
          </p:cNvSpPr>
          <p:nvPr>
            <p:ph type="body" sz="quarter" idx="12"/>
          </p:nvPr>
        </p:nvSpPr>
        <p:spPr/>
        <p:txBody>
          <a:bodyPr/>
          <a:lstStyle/>
          <a:p>
            <a:endParaRPr lang="en-CA"/>
          </a:p>
        </p:txBody>
      </p:sp>
      <p:sp>
        <p:nvSpPr>
          <p:cNvPr id="8" name="Text Placeholder 7">
            <a:extLst>
              <a:ext uri="{FF2B5EF4-FFF2-40B4-BE49-F238E27FC236}">
                <a16:creationId xmlns:a16="http://schemas.microsoft.com/office/drawing/2014/main" id="{44BD692B-8DB3-7985-3F9F-E4B8EEA97D05}"/>
              </a:ext>
            </a:extLst>
          </p:cNvPr>
          <p:cNvSpPr>
            <a:spLocks noGrp="1"/>
          </p:cNvSpPr>
          <p:nvPr>
            <p:ph type="body" sz="quarter" idx="13"/>
          </p:nvPr>
        </p:nvSpPr>
        <p:spPr/>
        <p:txBody>
          <a:bodyPr/>
          <a:lstStyle/>
          <a:p>
            <a:r>
              <a:rPr lang="en-CA" dirty="0"/>
              <a:t>Business Problem</a:t>
            </a:r>
          </a:p>
        </p:txBody>
      </p:sp>
      <p:sp>
        <p:nvSpPr>
          <p:cNvPr id="9" name="Text Placeholder 8">
            <a:extLst>
              <a:ext uri="{FF2B5EF4-FFF2-40B4-BE49-F238E27FC236}">
                <a16:creationId xmlns:a16="http://schemas.microsoft.com/office/drawing/2014/main" id="{AEB18D3A-AE93-EBA8-632A-EABA774BD245}"/>
              </a:ext>
            </a:extLst>
          </p:cNvPr>
          <p:cNvSpPr>
            <a:spLocks noGrp="1"/>
          </p:cNvSpPr>
          <p:nvPr>
            <p:ph type="body" sz="quarter" idx="14"/>
          </p:nvPr>
        </p:nvSpPr>
        <p:spPr/>
        <p:txBody>
          <a:bodyPr/>
          <a:lstStyle/>
          <a:p>
            <a:endParaRPr lang="en-CA"/>
          </a:p>
        </p:txBody>
      </p:sp>
      <p:sp>
        <p:nvSpPr>
          <p:cNvPr id="10" name="Text Placeholder 9">
            <a:extLst>
              <a:ext uri="{FF2B5EF4-FFF2-40B4-BE49-F238E27FC236}">
                <a16:creationId xmlns:a16="http://schemas.microsoft.com/office/drawing/2014/main" id="{39A09946-25FB-7512-1C1A-0C1FDA25BD53}"/>
              </a:ext>
            </a:extLst>
          </p:cNvPr>
          <p:cNvSpPr>
            <a:spLocks noGrp="1"/>
          </p:cNvSpPr>
          <p:nvPr>
            <p:ph type="body" sz="quarter" idx="15"/>
          </p:nvPr>
        </p:nvSpPr>
        <p:spPr/>
        <p:txBody>
          <a:bodyPr/>
          <a:lstStyle/>
          <a:p>
            <a:r>
              <a:rPr lang="en-CA" dirty="0"/>
              <a:t>User Stories</a:t>
            </a:r>
          </a:p>
        </p:txBody>
      </p:sp>
      <p:sp>
        <p:nvSpPr>
          <p:cNvPr id="11" name="Text Placeholder 10">
            <a:extLst>
              <a:ext uri="{FF2B5EF4-FFF2-40B4-BE49-F238E27FC236}">
                <a16:creationId xmlns:a16="http://schemas.microsoft.com/office/drawing/2014/main" id="{624D9F87-6973-8661-4200-67DE72A988D2}"/>
              </a:ext>
            </a:extLst>
          </p:cNvPr>
          <p:cNvSpPr>
            <a:spLocks noGrp="1"/>
          </p:cNvSpPr>
          <p:nvPr>
            <p:ph type="body" sz="quarter" idx="16"/>
          </p:nvPr>
        </p:nvSpPr>
        <p:spPr/>
        <p:txBody>
          <a:bodyPr/>
          <a:lstStyle/>
          <a:p>
            <a:endParaRPr lang="en-CA"/>
          </a:p>
        </p:txBody>
      </p:sp>
      <p:sp>
        <p:nvSpPr>
          <p:cNvPr id="12" name="Text Placeholder 11">
            <a:extLst>
              <a:ext uri="{FF2B5EF4-FFF2-40B4-BE49-F238E27FC236}">
                <a16:creationId xmlns:a16="http://schemas.microsoft.com/office/drawing/2014/main" id="{2E814D5C-D3A7-CDC7-F297-D7E01A1037C4}"/>
              </a:ext>
            </a:extLst>
          </p:cNvPr>
          <p:cNvSpPr>
            <a:spLocks noGrp="1"/>
          </p:cNvSpPr>
          <p:nvPr>
            <p:ph type="body" sz="quarter" idx="17"/>
          </p:nvPr>
        </p:nvSpPr>
        <p:spPr/>
        <p:txBody>
          <a:bodyPr/>
          <a:lstStyle/>
          <a:p>
            <a:r>
              <a:rPr lang="en-CA" dirty="0"/>
              <a:t>Design</a:t>
            </a:r>
          </a:p>
        </p:txBody>
      </p:sp>
      <p:sp>
        <p:nvSpPr>
          <p:cNvPr id="13" name="Text Placeholder 12">
            <a:extLst>
              <a:ext uri="{FF2B5EF4-FFF2-40B4-BE49-F238E27FC236}">
                <a16:creationId xmlns:a16="http://schemas.microsoft.com/office/drawing/2014/main" id="{01AF5880-EC19-E0E2-6278-5A62A1607468}"/>
              </a:ext>
            </a:extLst>
          </p:cNvPr>
          <p:cNvSpPr>
            <a:spLocks noGrp="1"/>
          </p:cNvSpPr>
          <p:nvPr>
            <p:ph type="body" sz="quarter" idx="18"/>
          </p:nvPr>
        </p:nvSpPr>
        <p:spPr/>
        <p:txBody>
          <a:bodyPr/>
          <a:lstStyle/>
          <a:p>
            <a:endParaRPr lang="en-CA"/>
          </a:p>
        </p:txBody>
      </p:sp>
      <p:sp>
        <p:nvSpPr>
          <p:cNvPr id="14" name="Text Placeholder 13">
            <a:extLst>
              <a:ext uri="{FF2B5EF4-FFF2-40B4-BE49-F238E27FC236}">
                <a16:creationId xmlns:a16="http://schemas.microsoft.com/office/drawing/2014/main" id="{D5230484-6E20-DF47-2906-787C3717871B}"/>
              </a:ext>
            </a:extLst>
          </p:cNvPr>
          <p:cNvSpPr>
            <a:spLocks noGrp="1"/>
          </p:cNvSpPr>
          <p:nvPr>
            <p:ph type="body" sz="quarter" idx="19"/>
          </p:nvPr>
        </p:nvSpPr>
        <p:spPr/>
        <p:txBody>
          <a:bodyPr/>
          <a:lstStyle/>
          <a:p>
            <a:r>
              <a:rPr lang="en-CA" dirty="0"/>
              <a:t>Demo</a:t>
            </a:r>
          </a:p>
        </p:txBody>
      </p:sp>
    </p:spTree>
    <p:extLst>
      <p:ext uri="{BB962C8B-B14F-4D97-AF65-F5344CB8AC3E}">
        <p14:creationId xmlns:p14="http://schemas.microsoft.com/office/powerpoint/2010/main" val="322558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#2 : Bulk upload Data Products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Data Product stated in the </a:t>
            </a:r>
            <a:r>
              <a:rPr lang="en-CA" sz="1600" i="1" dirty="0" err="1"/>
              <a:t>dp_name</a:t>
            </a:r>
            <a:r>
              <a:rPr lang="en-CA" sz="1600" dirty="0"/>
              <a:t> column exists across all business domains. If not present, new Data Products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business_domain_name</a:t>
            </a:r>
            <a:endParaRPr lang="en-CA" sz="1600" i="1" dirty="0"/>
          </a:p>
          <a:p>
            <a:pPr marL="285750" indent="-285750">
              <a:buFont typeface="Arial" panose="020B0604020202020204" pitchFamily="34" charset="0"/>
              <a:buChar char="•"/>
            </a:pP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dp_owners</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1758302934"/>
              </p:ext>
            </p:extLst>
          </p:nvPr>
        </p:nvGraphicFramePr>
        <p:xfrm>
          <a:off x="296538" y="513080"/>
          <a:ext cx="7311270" cy="615696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dp_name</a:t>
                      </a:r>
                      <a:endParaRPr lang="en-US" sz="1100" dirty="0"/>
                    </a:p>
                    <a:p>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“Customer Retention"</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Name of the Data Product</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“Product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dp_status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dp_type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Allowed Values: "Master","Reference","Analytical","AI","Dataset","MasterDataAndReferenceData","BusinessSystemOrApplication","ModelTypes","DashboardsOrReports","Operational"</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The type of the Data Product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dp_description</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“This is the </a:t>
                      </a:r>
                      <a:r>
                        <a:rPr lang="en-CA" sz="1100" kern="1200" dirty="0" err="1">
                          <a:solidFill>
                            <a:schemeClr val="dk1"/>
                          </a:solidFill>
                          <a:latin typeface="+mn-lt"/>
                          <a:ea typeface="+mn-ea"/>
                          <a:cs typeface="+mn-cs"/>
                        </a:rPr>
                        <a:t>dta</a:t>
                      </a:r>
                      <a:r>
                        <a:rPr lang="en-CA" sz="1100" kern="1200" dirty="0">
                          <a:solidFill>
                            <a:schemeClr val="dk1"/>
                          </a:solidFill>
                          <a:latin typeface="+mn-lt"/>
                          <a:ea typeface="+mn-ea"/>
                          <a:cs typeface="+mn-cs"/>
                        </a:rPr>
                        <a:t> </a:t>
                      </a:r>
                      <a:r>
                        <a:rPr lang="en-CA" sz="1100" kern="1200" dirty="0" err="1">
                          <a:solidFill>
                            <a:schemeClr val="dk1"/>
                          </a:solidFill>
                          <a:latin typeface="+mn-lt"/>
                          <a:ea typeface="+mn-ea"/>
                          <a:cs typeface="+mn-cs"/>
                        </a:rPr>
                        <a:t>produc</a:t>
                      </a:r>
                      <a:r>
                        <a:rPr lang="en-CA" sz="1100" kern="1200" dirty="0">
                          <a:solidFill>
                            <a:schemeClr val="dk1"/>
                          </a:solidFill>
                          <a:latin typeface="+mn-lt"/>
                          <a:ea typeface="+mn-ea"/>
                          <a:cs typeface="+mn-cs"/>
                        </a:rPr>
                        <a:t> for Product business domain”</a:t>
                      </a: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Rich text field that enables user to add any needed content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dp_businessUse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“Forecasting of future revenue. Sales trend analysis."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This is a business description of the reason for the data product creation.  This may connect to an objective and key result that is defined in a domain or it may be something more generic like to see what value it can create to users. </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44360171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a:t>
                      </a:r>
                      <a:r>
                        <a:rPr lang="en-US" sz="1100" dirty="0"/>
                        <a:t>_</a:t>
                      </a:r>
                      <a:r>
                        <a:rPr lang="en-CA" sz="1100" dirty="0"/>
                        <a:t>owners</a:t>
                      </a:r>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a:t>
                      </a:r>
                      <a:r>
                        <a:rPr lang="en-US" sz="1100" dirty="0"/>
                        <a:t>_</a:t>
                      </a:r>
                      <a:r>
                        <a:rPr lang="en-CA" sz="1100" dirty="0" err="1"/>
                        <a:t>updateFrequency</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US" sz="1100" kern="1200" dirty="0">
                          <a:solidFill>
                            <a:schemeClr val="dk1"/>
                          </a:solidFill>
                          <a:latin typeface="+mn-lt"/>
                          <a:ea typeface="+mn-ea"/>
                          <a:cs typeface="+mn-cs"/>
                        </a:rPr>
                        <a:t>Allowed Values: "</a:t>
                      </a:r>
                      <a:r>
                        <a:rPr lang="en-US" sz="1100" kern="1200" dirty="0" err="1">
                          <a:solidFill>
                            <a:schemeClr val="dk1"/>
                          </a:solidFill>
                          <a:latin typeface="+mn-lt"/>
                          <a:ea typeface="+mn-ea"/>
                          <a:cs typeface="+mn-cs"/>
                        </a:rPr>
                        <a:t>Daily","Weekly","Monthly","Quarterly","Yearly</a:t>
                      </a:r>
                      <a:r>
                        <a:rPr lang="en-US" sz="1100" kern="1200" dirty="0">
                          <a:solidFill>
                            <a:schemeClr val="dk1"/>
                          </a:solidFill>
                          <a:latin typeface="+mn-lt"/>
                          <a:ea typeface="+mn-ea"/>
                          <a:cs typeface="+mn-cs"/>
                        </a:rPr>
                        <a: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The frequency of the data product update.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234986769"/>
                  </a:ext>
                </a:extLst>
              </a:tr>
            </a:tbl>
          </a:graphicData>
        </a:graphic>
      </p:graphicFrame>
    </p:spTree>
    <p:extLst>
      <p:ext uri="{BB962C8B-B14F-4D97-AF65-F5344CB8AC3E}">
        <p14:creationId xmlns:p14="http://schemas.microsoft.com/office/powerpoint/2010/main" val="3323855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#3 : Bulk upload Data Assets to Data Products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query the data map to get the data map asset id.</a:t>
            </a:r>
          </a:p>
          <a:p>
            <a:pPr marL="285750" indent="-285750">
              <a:buFont typeface="Arial" panose="020B0604020202020204" pitchFamily="34" charset="0"/>
              <a:buChar char="•"/>
            </a:pPr>
            <a:r>
              <a:rPr lang="en-CA" sz="1600" dirty="0"/>
              <a:t>Using the data map asset it checks if the asset is present in the Data Catalog. If not present, then create it and get the data catalog asset id. If present, then get the existing data catalog asset id</a:t>
            </a:r>
          </a:p>
          <a:p>
            <a:pPr marL="285750" indent="-285750">
              <a:buFont typeface="Arial" panose="020B0604020202020204" pitchFamily="34" charset="0"/>
              <a:buChar char="•"/>
            </a:pPr>
            <a:r>
              <a:rPr lang="en-CA" sz="1600" dirty="0"/>
              <a:t>Using the data catalog asset id create relationship between the Data Product and the catalog asset</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4027850871"/>
              </p:ext>
            </p:extLst>
          </p:nvPr>
        </p:nvGraphicFramePr>
        <p:xfrm>
          <a:off x="296538" y="513080"/>
          <a:ext cx="7311270" cy="344424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data_asset_fqn</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a:t>
                      </a:r>
                      <a:r>
                        <a:rPr lang="en-US" sz="1100" kern="1200" dirty="0" err="1">
                          <a:solidFill>
                            <a:schemeClr val="dk1"/>
                          </a:solidFill>
                          <a:latin typeface="+mn-lt"/>
                          <a:ea typeface="+mn-ea"/>
                          <a:cs typeface="+mn-cs"/>
                        </a:rPr>
                        <a:t>mssql</a:t>
                      </a:r>
                      <a:r>
                        <a:rPr lang="en-US" sz="1100" kern="1200" dirty="0">
                          <a:solidFill>
                            <a:schemeClr val="dk1"/>
                          </a:solidFill>
                          <a:latin typeface="+mn-lt"/>
                          <a:ea typeface="+mn-ea"/>
                          <a:cs typeface="+mn-cs"/>
                        </a:rPr>
                        <a:t>://clothesrusserver.database.windows.net/</a:t>
                      </a:r>
                      <a:r>
                        <a:rPr lang="en-US" sz="1100" kern="1200" dirty="0" err="1">
                          <a:solidFill>
                            <a:schemeClr val="dk1"/>
                          </a:solidFill>
                          <a:latin typeface="+mn-lt"/>
                          <a:ea typeface="+mn-ea"/>
                          <a:cs typeface="+mn-cs"/>
                        </a:rPr>
                        <a:t>ClothesRUs_POS_Server</a:t>
                      </a:r>
                      <a:r>
                        <a:rPr lang="en-US" sz="1100" kern="1200" dirty="0">
                          <a:solidFill>
                            <a:schemeClr val="dk1"/>
                          </a:solidFill>
                          <a:latin typeface="+mn-lt"/>
                          <a:ea typeface="+mn-ea"/>
                          <a:cs typeface="+mn-cs"/>
                        </a:rPr>
                        <a:t>/</a:t>
                      </a:r>
                      <a:r>
                        <a:rPr lang="en-US" sz="1100" kern="1200" dirty="0" err="1">
                          <a:solidFill>
                            <a:schemeClr val="dk1"/>
                          </a:solidFill>
                          <a:latin typeface="+mn-lt"/>
                          <a:ea typeface="+mn-ea"/>
                          <a:cs typeface="+mn-cs"/>
                        </a:rPr>
                        <a:t>SalesLT</a:t>
                      </a:r>
                      <a:r>
                        <a:rPr lang="en-US" sz="1100" kern="1200" dirty="0">
                          <a:solidFill>
                            <a:schemeClr val="dk1"/>
                          </a:solidFill>
                          <a:latin typeface="+mn-lt"/>
                          <a:ea typeface="+mn-ea"/>
                          <a:cs typeface="+mn-cs"/>
                        </a:rPr>
                        <a:t>/Customer"</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Fully qualified domain name that uniquely identifies the asset in the data map</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“Operations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data_asset_purview_account_name</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 "string",</a:t>
                      </a:r>
                    </a:p>
                    <a:p>
                      <a:pPr marL="0" algn="l" defTabSz="1219170" rtl="0" eaLnBrk="1" latinLnBrk="0" hangingPunct="1"/>
                      <a:r>
                        <a:rPr lang="en-CA" sz="1100" kern="1200">
                          <a:solidFill>
                            <a:schemeClr val="dk1"/>
                          </a:solidFill>
                          <a:latin typeface="+mn-lt"/>
                          <a:ea typeface="+mn-ea"/>
                          <a:cs typeface="+mn-cs"/>
                        </a:rPr>
                        <a:t>Example: “prvw-clothesrus"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The Purview account name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a:t>dp_name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Allowed Values: "Master","Reference","Analytical","AI","Dataset","MasterDataAndReferenceData","BusinessSystemOrApplication","ModelTypes","DashboardsOrReports","Operational"</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The name of the Data Product to associate the asset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bl>
          </a:graphicData>
        </a:graphic>
      </p:graphicFrame>
    </p:spTree>
    <p:extLst>
      <p:ext uri="{BB962C8B-B14F-4D97-AF65-F5344CB8AC3E}">
        <p14:creationId xmlns:p14="http://schemas.microsoft.com/office/powerpoint/2010/main" val="77939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#4 : Bulk upload Glossaries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287654" cy="5503860"/>
          </a:xfrm>
        </p:spPr>
        <p:txBody>
          <a:bodyPr/>
          <a:lstStyle/>
          <a:p>
            <a:pPr marL="285750" indent="-285750">
              <a:buFont typeface="Arial" panose="020B0604020202020204" pitchFamily="34" charset="0"/>
              <a:buChar char="•"/>
            </a:pPr>
            <a:r>
              <a:rPr lang="en-US" sz="1300"/>
              <a:t>Script logic:</a:t>
            </a:r>
          </a:p>
          <a:p>
            <a:r>
              <a:rPr lang="en-US" sz="1300"/>
              <a:t>For each row in the glossary terms: </a:t>
            </a:r>
          </a:p>
          <a:p>
            <a:pPr marL="285750" indent="-285750">
              <a:buFont typeface="Arial" panose="020B0604020202020204" pitchFamily="34" charset="0"/>
              <a:buChar char="•"/>
            </a:pPr>
            <a:r>
              <a:rPr lang="en-US" sz="1300"/>
              <a:t>Check if the Data Product exists: It checks if the </a:t>
            </a:r>
            <a:r>
              <a:rPr lang="en-US" sz="1300" err="1"/>
              <a:t>glossary_term_data_product</a:t>
            </a:r>
            <a:r>
              <a:rPr lang="en-US" sz="1300"/>
              <a:t> exists by merging with </a:t>
            </a:r>
            <a:r>
              <a:rPr lang="en-US" sz="1300" err="1"/>
              <a:t>data_products</a:t>
            </a:r>
            <a:r>
              <a:rPr lang="en-US" sz="1300"/>
              <a:t>. If it doesn’t exist, the row is not processed, and the success/failure is logged.</a:t>
            </a:r>
          </a:p>
          <a:p>
            <a:pPr marL="285750" indent="-285750">
              <a:buFont typeface="Arial" panose="020B0604020202020204" pitchFamily="34" charset="0"/>
              <a:buChar char="•"/>
            </a:pPr>
            <a:r>
              <a:rPr lang="en-US" sz="1300"/>
              <a:t>Check if </a:t>
            </a:r>
            <a:r>
              <a:rPr lang="en-US" sz="1300" err="1"/>
              <a:t>business_domain_name</a:t>
            </a:r>
            <a:r>
              <a:rPr lang="en-US" sz="1300"/>
              <a:t> is valid: The script verifies if the </a:t>
            </a:r>
            <a:r>
              <a:rPr lang="en-US" sz="1300" err="1"/>
              <a:t>glossary_term_business_domain_uuid</a:t>
            </a:r>
            <a:r>
              <a:rPr lang="en-US" sz="1300"/>
              <a:t> exists in the list of business domains (</a:t>
            </a:r>
            <a:r>
              <a:rPr lang="en-US" sz="1300" err="1"/>
              <a:t>df_sources</a:t>
            </a:r>
            <a:r>
              <a:rPr lang="en-US" sz="1300"/>
              <a:t>). If not found, the row will not be processed, and the result is logged.</a:t>
            </a:r>
          </a:p>
          <a:p>
            <a:pPr marL="285750" indent="-285750">
              <a:buFont typeface="Arial" panose="020B0604020202020204" pitchFamily="34" charset="0"/>
              <a:buChar char="•"/>
            </a:pPr>
            <a:r>
              <a:rPr lang="en-US" sz="1300"/>
              <a:t>Check owners and contacts: For each row, it checks if </a:t>
            </a:r>
            <a:r>
              <a:rPr lang="en-US" sz="1300" err="1"/>
              <a:t>glossary_term_owner</a:t>
            </a:r>
            <a:r>
              <a:rPr lang="en-US" sz="1300"/>
              <a:t>, </a:t>
            </a:r>
            <a:r>
              <a:rPr lang="en-US" sz="1300" err="1"/>
              <a:t>glossary_term_expert</a:t>
            </a:r>
            <a:r>
              <a:rPr lang="en-US" sz="1300"/>
              <a:t>, and </a:t>
            </a:r>
            <a:r>
              <a:rPr lang="en-US" sz="1300" err="1"/>
              <a:t>glossary_term_database_admin</a:t>
            </a:r>
            <a:r>
              <a:rPr lang="en-US" sz="1300"/>
              <a:t> are mapped correctly (by retrieving their user IDs). If not found, the row will not be processed, and the outcome is logged.</a:t>
            </a:r>
          </a:p>
          <a:p>
            <a:pPr marL="285750" indent="-285750">
              <a:buFont typeface="Arial" panose="020B0604020202020204" pitchFamily="34" charset="0"/>
              <a:buChar char="•"/>
            </a:pPr>
            <a:r>
              <a:rPr lang="en-US" sz="1300"/>
              <a:t>Create or update glossary terms: If all checks pass, it constructs and sends a payload to create/update the glossary term and handle synonyms or relationships (like related terms and data products).</a:t>
            </a:r>
          </a:p>
          <a:p>
            <a:pPr marL="285750" indent="-285750">
              <a:buFont typeface="Arial" panose="020B0604020202020204" pitchFamily="34" charset="0"/>
              <a:buChar char="•"/>
            </a:pPr>
            <a:r>
              <a:rPr lang="en-US" sz="1300"/>
              <a:t>Handle API errors: If an error occurs during the API interaction (e.g., bad requests, validation errors), the error message is logged, and the row is skipped.</a:t>
            </a:r>
            <a:endParaRPr lang="en-CA" sz="130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nvPr>
        </p:nvGraphicFramePr>
        <p:xfrm>
          <a:off x="296538" y="513080"/>
          <a:ext cx="7311270" cy="618744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glossary_term_name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“Customer Retention"</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Name of the Glossary Term</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glossary_term_description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“This is the glossary term”</a:t>
                      </a: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glossary_term_status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glossary_term_owner</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Owners</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glossary_term_expert</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a:t>
                      </a:r>
                      <a:r>
                        <a:rPr lang="en-US" sz="1100"/>
                        <a:t>expert</a:t>
                      </a:r>
                      <a:endParaRPr lang="en-CA" sz="1100" kern="1200">
                        <a:solidFill>
                          <a:schemeClr val="dk1"/>
                        </a:solidFill>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kern="120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glossary_term_database_admin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a:t>
                      </a:r>
                      <a:r>
                        <a:rPr lang="en-US" sz="1100"/>
                        <a:t>database_admin</a:t>
                      </a:r>
                      <a:endParaRPr lang="en-CA" sz="1100" kern="1200">
                        <a:solidFill>
                          <a:schemeClr val="dk1"/>
                        </a:solidFill>
                        <a:latin typeface="+mn-lt"/>
                        <a:ea typeface="+mn-ea"/>
                        <a:cs typeface="+mn-cs"/>
                      </a:endParaRP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44360171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glossary_term_acronyms</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“glossary_term_acronyms”</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“Product"</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The name for the Business Domain</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23498676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dirty="0" err="1"/>
                        <a:t>glossary_term_parent_term</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Parent glossary name</a:t>
                      </a:r>
                    </a:p>
                  </a:txBody>
                  <a:tcPr/>
                </a:tc>
                <a:extLst>
                  <a:ext uri="{0D108BD9-81ED-4DB2-BD59-A6C34878D82A}">
                    <a16:rowId xmlns:a16="http://schemas.microsoft.com/office/drawing/2014/main" val="168011684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glossary_term_synonyms</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“Synonym of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Synonym of glossary </a:t>
                      </a:r>
                      <a:r>
                        <a:rPr lang="en-CA" sz="1100" kern="1200">
                          <a:solidFill>
                            <a:schemeClr val="dk1"/>
                          </a:solidFill>
                          <a:latin typeface="+mn-lt"/>
                          <a:ea typeface="+mn-ea"/>
                          <a:cs typeface="+mn-cs"/>
                        </a:rPr>
                        <a:t>name</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15873886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glossary_term_related</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“Related to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Related to glossary </a:t>
                      </a:r>
                      <a:r>
                        <a:rPr lang="en-CA" sz="1100" kern="1200">
                          <a:solidFill>
                            <a:schemeClr val="dk1"/>
                          </a:solidFill>
                          <a:latin typeface="+mn-lt"/>
                          <a:ea typeface="+mn-ea"/>
                          <a:cs typeface="+mn-cs"/>
                        </a:rPr>
                        <a:t>name</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390994828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glossary_term_data_product</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“Customer data product"</a:t>
                      </a:r>
                      <a:endParaRPr lang="en-CA" sz="1100" kern="120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data product</a:t>
                      </a:r>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487764810"/>
                  </a:ext>
                </a:extLst>
              </a:tr>
            </a:tbl>
          </a:graphicData>
        </a:graphic>
      </p:graphicFrame>
    </p:spTree>
    <p:extLst>
      <p:ext uri="{BB962C8B-B14F-4D97-AF65-F5344CB8AC3E}">
        <p14:creationId xmlns:p14="http://schemas.microsoft.com/office/powerpoint/2010/main" val="3721287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#5 : Bulk upload Critical Data Element (CDE)</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6876288" y="513080"/>
            <a:ext cx="518563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CDE stated in the </a:t>
            </a:r>
            <a:r>
              <a:rPr lang="en-CA" sz="1600" i="1" dirty="0" err="1"/>
              <a:t>cde_name</a:t>
            </a:r>
            <a:r>
              <a:rPr lang="en-CA" sz="1600" dirty="0"/>
              <a:t> column exists in the business domain </a:t>
            </a:r>
            <a:r>
              <a:rPr lang="en-CA" sz="1600" i="1" dirty="0" err="1"/>
              <a:t>business_domain_name</a:t>
            </a:r>
            <a:r>
              <a:rPr lang="en-CA" sz="1600" dirty="0"/>
              <a:t>. If not present, new CDE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business_domain_name</a:t>
            </a:r>
            <a:endParaRPr lang="en-CA" sz="1600" i="1" dirty="0"/>
          </a:p>
          <a:p>
            <a:pPr marL="285750" indent="-285750">
              <a:buFont typeface="Arial" panose="020B0604020202020204" pitchFamily="34" charset="0"/>
              <a:buChar char="•"/>
            </a:pP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cde_owners</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row’s </a:t>
            </a:r>
            <a:r>
              <a:rPr lang="en-CA" sz="1600" i="1" dirty="0" err="1"/>
              <a:t>cde_fqdn</a:t>
            </a:r>
            <a:r>
              <a:rPr lang="en-CA" sz="1600" dirty="0"/>
              <a:t>, query the data map to get the data map asset id.</a:t>
            </a:r>
          </a:p>
          <a:p>
            <a:pPr marL="285750" indent="-285750">
              <a:buFont typeface="Arial" panose="020B0604020202020204" pitchFamily="34" charset="0"/>
              <a:buChar char="•"/>
            </a:pPr>
            <a:r>
              <a:rPr lang="en-CA" sz="1600" dirty="0"/>
              <a:t>Using the data map asset it checks if the asset is present in the Data Catalog. If not present, then create it and get the data catalog asset id. If present, then get the existing data catalog asset id</a:t>
            </a:r>
          </a:p>
          <a:p>
            <a:pPr marL="285750" indent="-285750">
              <a:buFont typeface="Arial" panose="020B0604020202020204" pitchFamily="34" charset="0"/>
              <a:buChar char="•"/>
            </a:pPr>
            <a:r>
              <a:rPr lang="en-CA" sz="1600" dirty="0"/>
              <a:t>Using the data catalog asset id create relationship between the </a:t>
            </a:r>
            <a:r>
              <a:rPr lang="en-CA" sz="1600" i="1" dirty="0"/>
              <a:t>cde_name</a:t>
            </a:r>
            <a:r>
              <a:rPr lang="en-CA" sz="1600" dirty="0"/>
              <a:t> and the column specified by </a:t>
            </a:r>
            <a:r>
              <a:rPr lang="en-CA" sz="1600" i="1" dirty="0" err="1"/>
              <a:t>cde_column_name</a:t>
            </a:r>
            <a:r>
              <a:rPr lang="en-CA" sz="1600" i="1" dirty="0"/>
              <a:t> </a:t>
            </a:r>
            <a:r>
              <a:rPr lang="en-CA" sz="1600" dirty="0"/>
              <a:t>in catalog asset</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580607255"/>
              </p:ext>
            </p:extLst>
          </p:nvPr>
        </p:nvGraphicFramePr>
        <p:xfrm>
          <a:off x="296538" y="513080"/>
          <a:ext cx="6579750" cy="5473193"/>
        </p:xfrm>
        <a:graphic>
          <a:graphicData uri="http://schemas.openxmlformats.org/drawingml/2006/table">
            <a:tbl>
              <a:tblPr firstRow="1" bandRow="1">
                <a:tableStyleId>{5C22544A-7EE6-4342-B048-85BDC9FD1C3A}</a:tableStyleId>
              </a:tblPr>
              <a:tblGrid>
                <a:gridCol w="1697146">
                  <a:extLst>
                    <a:ext uri="{9D8B030D-6E8A-4147-A177-3AD203B41FA5}">
                      <a16:colId xmlns:a16="http://schemas.microsoft.com/office/drawing/2014/main" val="2054700364"/>
                    </a:ext>
                  </a:extLst>
                </a:gridCol>
                <a:gridCol w="2435637">
                  <a:extLst>
                    <a:ext uri="{9D8B030D-6E8A-4147-A177-3AD203B41FA5}">
                      <a16:colId xmlns:a16="http://schemas.microsoft.com/office/drawing/2014/main" val="1440871282"/>
                    </a:ext>
                  </a:extLst>
                </a:gridCol>
                <a:gridCol w="2446967">
                  <a:extLst>
                    <a:ext uri="{9D8B030D-6E8A-4147-A177-3AD203B41FA5}">
                      <a16:colId xmlns:a16="http://schemas.microsoft.com/office/drawing/2014/main" val="1661568950"/>
                    </a:ext>
                  </a:extLst>
                </a:gridCol>
              </a:tblGrid>
              <a:tr h="47593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512540">
                <a:tc>
                  <a:txBody>
                    <a:bodyPr/>
                    <a:lstStyle/>
                    <a:p>
                      <a:r>
                        <a:rPr lang="en-US" sz="1100"/>
                        <a:t>cde_name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“EmployeeID"</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Name of the Critical Data Element (CDE)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446490080"/>
                  </a:ext>
                </a:extLst>
              </a:tr>
              <a:tr h="713895">
                <a:tc>
                  <a:txBody>
                    <a:bodyPr/>
                    <a:lstStyle/>
                    <a:p>
                      <a:r>
                        <a:rPr lang="en-US" sz="1100"/>
                        <a:t>cde_status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a:solidFill>
                            <a:schemeClr val="dk1"/>
                          </a:solidFill>
                          <a:latin typeface="+mn-lt"/>
                          <a:ea typeface="+mn-ea"/>
                          <a:cs typeface="+mn-cs"/>
                        </a:rPr>
                        <a:t>The state to share if CDE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91524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cde_description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“This is the CDE for Product business domain”</a:t>
                      </a: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Rich text field that enables user to add any needed content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5125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a:t>
                      </a:r>
                      <a:r>
                        <a:rPr lang="en-CA" sz="1100"/>
                        <a:t>owner</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111660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cde_fqdn</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type:”string”,</a:t>
                      </a:r>
                    </a:p>
                    <a:p>
                      <a:pPr marL="0" algn="l" defTabSz="1219170" rtl="0" eaLnBrk="1" latinLnBrk="0" hangingPunct="1"/>
                      <a:r>
                        <a:rPr lang="en-US" sz="1100" kern="1200">
                          <a:solidFill>
                            <a:schemeClr val="dk1"/>
                          </a:solidFill>
                          <a:latin typeface="+mn-lt"/>
                          <a:ea typeface="+mn-ea"/>
                          <a:cs typeface="+mn-cs"/>
                        </a:rPr>
                        <a:t>Example : "https://clothesrusdatalake.dfs.core.windows.net/humaresources/employees/Employee.csv"</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The uniquely identifiable name of the data map asset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234986769"/>
                  </a:ext>
                </a:extLst>
              </a:tr>
              <a:tr h="71389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dirty="0" err="1"/>
                        <a:t>cde_column_name</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US" sz="1100" kern="1200" dirty="0">
                          <a:solidFill>
                            <a:schemeClr val="dk1"/>
                          </a:solidFill>
                          <a:latin typeface="+mn-lt"/>
                          <a:ea typeface="+mn-ea"/>
                          <a:cs typeface="+mn-cs"/>
                        </a:rPr>
                        <a:t>Example : “</a:t>
                      </a:r>
                      <a:r>
                        <a:rPr lang="en-US" sz="1100" kern="1200" dirty="0" err="1">
                          <a:solidFill>
                            <a:schemeClr val="dk1"/>
                          </a:solidFill>
                          <a:latin typeface="+mn-lt"/>
                          <a:ea typeface="+mn-ea"/>
                          <a:cs typeface="+mn-cs"/>
                        </a:rPr>
                        <a:t>EmployeeID</a:t>
                      </a:r>
                      <a:r>
                        <a:rPr lang="en-US" sz="1100" kern="1200" dirty="0">
                          <a:solidFill>
                            <a:schemeClr val="dk1"/>
                          </a:solidFill>
                          <a:latin typeface="+mn-lt"/>
                          <a:ea typeface="+mn-ea"/>
                          <a:cs typeface="+mn-cs"/>
                        </a:rPr>
                        <a:t>"</a:t>
                      </a:r>
                      <a:endParaRPr lang="en-CA" sz="1100" kern="1200" dirty="0">
                        <a:solidFill>
                          <a:schemeClr val="dk1"/>
                        </a:solidFill>
                        <a:latin typeface="+mn-lt"/>
                        <a:ea typeface="+mn-ea"/>
                        <a:cs typeface="+mn-cs"/>
                      </a:endParaRP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The column name from the data map asset that needs to be mapped to the CDE</a:t>
                      </a:r>
                    </a:p>
                  </a:txBody>
                  <a:tcPr/>
                </a:tc>
                <a:extLst>
                  <a:ext uri="{0D108BD9-81ED-4DB2-BD59-A6C34878D82A}">
                    <a16:rowId xmlns:a16="http://schemas.microsoft.com/office/drawing/2014/main" val="2881635574"/>
                  </a:ext>
                </a:extLst>
              </a:tr>
              <a:tr h="5125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“HR</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700241120"/>
                  </a:ext>
                </a:extLst>
              </a:tr>
            </a:tbl>
          </a:graphicData>
        </a:graphic>
      </p:graphicFrame>
    </p:spTree>
    <p:extLst>
      <p:ext uri="{BB962C8B-B14F-4D97-AF65-F5344CB8AC3E}">
        <p14:creationId xmlns:p14="http://schemas.microsoft.com/office/powerpoint/2010/main" val="410396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#6 : Bulk upload OKR</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OKR with the definition stated in the </a:t>
            </a:r>
            <a:r>
              <a:rPr lang="en-CA" sz="1600" i="1" dirty="0"/>
              <a:t>definition </a:t>
            </a:r>
            <a:r>
              <a:rPr lang="en-CA" sz="1600" dirty="0"/>
              <a:t>column exists across business domain </a:t>
            </a:r>
            <a:r>
              <a:rPr lang="en-CA" sz="1600" dirty="0" err="1"/>
              <a:t>specied</a:t>
            </a:r>
            <a:r>
              <a:rPr lang="en-CA" sz="1600" dirty="0"/>
              <a:t> in </a:t>
            </a:r>
            <a:r>
              <a:rPr lang="en-CA" sz="1600" i="1" dirty="0"/>
              <a:t>domain</a:t>
            </a:r>
            <a:r>
              <a:rPr lang="en-CA" sz="1600" dirty="0"/>
              <a:t>. If present, new OKR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a:t>domain </a:t>
            </a: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a:t>owner</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2649197188"/>
              </p:ext>
            </p:extLst>
          </p:nvPr>
        </p:nvGraphicFramePr>
        <p:xfrm>
          <a:off x="296538" y="513080"/>
          <a:ext cx="7311270" cy="286512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a:t>definition</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“OKR for customer satisfaction measurement"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Name of the OKR</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domain</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“Sales”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a:t>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targetDate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“12-31-2024"</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Target data of OKR completion. Format mm-dd-YYYY</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a:t>owner</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bl>
          </a:graphicData>
        </a:graphic>
      </p:graphicFrame>
    </p:spTree>
    <p:extLst>
      <p:ext uri="{BB962C8B-B14F-4D97-AF65-F5344CB8AC3E}">
        <p14:creationId xmlns:p14="http://schemas.microsoft.com/office/powerpoint/2010/main" val="408952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358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85483-904F-E0D9-913D-397C8D39F5F5}"/>
              </a:ext>
            </a:extLst>
          </p:cNvPr>
          <p:cNvSpPr>
            <a:spLocks noGrp="1"/>
          </p:cNvSpPr>
          <p:nvPr>
            <p:ph sz="quarter" idx="10"/>
          </p:nvPr>
        </p:nvSpPr>
        <p:spPr>
          <a:xfrm>
            <a:off x="652960" y="1444892"/>
            <a:ext cx="10076000" cy="4402458"/>
          </a:xfrm>
        </p:spPr>
        <p:txBody>
          <a:bodyPr/>
          <a:lstStyle/>
          <a:p>
            <a:pPr marL="342900" indent="-342900">
              <a:buFont typeface="Arial" panose="020B0604020202020204" pitchFamily="34" charset="0"/>
              <a:buChar char="•"/>
            </a:pPr>
            <a:r>
              <a:rPr lang="en-CA" dirty="0">
                <a:solidFill>
                  <a:schemeClr val="tx2"/>
                </a:solidFill>
              </a:rPr>
              <a:t>Managed attributes created and applied to assets per environment</a:t>
            </a:r>
          </a:p>
          <a:p>
            <a:pPr marL="700608" lvl="1" indent="-342900"/>
            <a:r>
              <a:rPr lang="en-CA" dirty="0">
                <a:solidFill>
                  <a:schemeClr val="tx2"/>
                </a:solidFill>
              </a:rPr>
              <a:t>Common Managed Attributes will need to be applied to assets in each platform</a:t>
            </a:r>
          </a:p>
          <a:p>
            <a:pPr marL="342900" indent="-342900">
              <a:buFont typeface="Arial" panose="020B0604020202020204" pitchFamily="34" charset="0"/>
              <a:buChar char="•"/>
            </a:pPr>
            <a:r>
              <a:rPr lang="en-CA" dirty="0"/>
              <a:t>Purview Workflows used for custom data access requests</a:t>
            </a:r>
          </a:p>
          <a:p>
            <a:pPr marL="342900" indent="-342900">
              <a:buFont typeface="Arial" panose="020B0604020202020204" pitchFamily="34" charset="0"/>
              <a:buChar char="•"/>
            </a:pPr>
            <a:r>
              <a:rPr lang="en-CA" dirty="0"/>
              <a:t>Glossaries defined per domain in each environment</a:t>
            </a:r>
          </a:p>
          <a:p>
            <a:pPr marL="342900" indent="-342900">
              <a:buFont typeface="Arial" panose="020B0604020202020204" pitchFamily="34" charset="0"/>
              <a:buChar char="•"/>
            </a:pPr>
            <a:r>
              <a:rPr lang="en-CA" dirty="0"/>
              <a:t>Custom Classification labels created and applied to assets in each environment</a:t>
            </a:r>
          </a:p>
        </p:txBody>
      </p:sp>
      <p:sp>
        <p:nvSpPr>
          <p:cNvPr id="3" name="Title 2">
            <a:extLst>
              <a:ext uri="{FF2B5EF4-FFF2-40B4-BE49-F238E27FC236}">
                <a16:creationId xmlns:a16="http://schemas.microsoft.com/office/drawing/2014/main" id="{EAB20BED-5B20-0407-34A6-5924C4CF985B}"/>
              </a:ext>
            </a:extLst>
          </p:cNvPr>
          <p:cNvSpPr>
            <a:spLocks noGrp="1"/>
          </p:cNvSpPr>
          <p:nvPr>
            <p:ph type="title"/>
          </p:nvPr>
        </p:nvSpPr>
        <p:spPr/>
        <p:txBody>
          <a:bodyPr/>
          <a:lstStyle/>
          <a:p>
            <a:r>
              <a:rPr lang="en-CA" dirty="0"/>
              <a:t>Differences between Azure and Microsoft Purview </a:t>
            </a:r>
          </a:p>
        </p:txBody>
      </p:sp>
    </p:spTree>
    <p:extLst>
      <p:ext uri="{BB962C8B-B14F-4D97-AF65-F5344CB8AC3E}">
        <p14:creationId xmlns:p14="http://schemas.microsoft.com/office/powerpoint/2010/main" val="3045964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7547D-F753-E27A-DE2E-D212737EC79C}"/>
              </a:ext>
            </a:extLst>
          </p:cNvPr>
          <p:cNvSpPr>
            <a:spLocks noGrp="1"/>
          </p:cNvSpPr>
          <p:nvPr>
            <p:ph type="title"/>
          </p:nvPr>
        </p:nvSpPr>
        <p:spPr>
          <a:xfrm>
            <a:off x="0" y="0"/>
            <a:ext cx="11200711" cy="987692"/>
          </a:xfrm>
        </p:spPr>
        <p:txBody>
          <a:bodyPr/>
          <a:lstStyle/>
          <a:p>
            <a:r>
              <a:rPr lang="en-CA" dirty="0"/>
              <a:t>Post Account merge Business Concepts merge activities</a:t>
            </a:r>
          </a:p>
        </p:txBody>
      </p:sp>
      <p:sp>
        <p:nvSpPr>
          <p:cNvPr id="5" name="TextBox 4">
            <a:extLst>
              <a:ext uri="{FF2B5EF4-FFF2-40B4-BE49-F238E27FC236}">
                <a16:creationId xmlns:a16="http://schemas.microsoft.com/office/drawing/2014/main" id="{1B198D74-D484-F0B6-DBFA-E315E8D88246}"/>
              </a:ext>
            </a:extLst>
          </p:cNvPr>
          <p:cNvSpPr txBox="1"/>
          <p:nvPr/>
        </p:nvSpPr>
        <p:spPr>
          <a:xfrm>
            <a:off x="280416" y="621862"/>
            <a:ext cx="12765024" cy="1754326"/>
          </a:xfrm>
          <a:prstGeom prst="rect">
            <a:avLst/>
          </a:prstGeom>
          <a:noFill/>
        </p:spPr>
        <p:txBody>
          <a:bodyPr wrap="square" rtlCol="0">
            <a:spAutoFit/>
          </a:bodyPr>
          <a:lstStyle/>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Move Managed Attributes (Data Map to Custom Attributes?)</a:t>
            </a:r>
          </a:p>
          <a:p>
            <a:pPr marL="285750" indent="-285750">
              <a:buFont typeface="Arial" panose="020B0604020202020204" pitchFamily="34" charset="0"/>
              <a:buChar char="•"/>
            </a:pPr>
            <a:r>
              <a:rPr lang="en-CA" dirty="0"/>
              <a:t>Workflows? – Obsolete in the new experience</a:t>
            </a:r>
          </a:p>
          <a:p>
            <a:pPr marL="285750" indent="-285750">
              <a:buFont typeface="Arial" panose="020B0604020202020204" pitchFamily="34" charset="0"/>
              <a:buChar char="•"/>
            </a:pPr>
            <a:r>
              <a:rPr lang="en-CA" dirty="0"/>
              <a:t>Scans?</a:t>
            </a:r>
          </a:p>
          <a:p>
            <a:pPr marL="285750" indent="-285750">
              <a:buFont typeface="Arial" panose="020B0604020202020204" pitchFamily="34" charset="0"/>
              <a:buChar char="•"/>
            </a:pPr>
            <a:r>
              <a:rPr lang="en-CA" dirty="0"/>
              <a:t>Custom classifications – Merge from multiple accounts to the single account</a:t>
            </a:r>
          </a:p>
          <a:p>
            <a:pPr marL="285750" indent="-285750">
              <a:buFont typeface="Arial" panose="020B0604020202020204" pitchFamily="34" charset="0"/>
              <a:buChar char="•"/>
            </a:pPr>
            <a:r>
              <a:rPr lang="en-CA" dirty="0"/>
              <a:t>Scan Patterns</a:t>
            </a:r>
          </a:p>
        </p:txBody>
      </p:sp>
    </p:spTree>
    <p:extLst>
      <p:ext uri="{BB962C8B-B14F-4D97-AF65-F5344CB8AC3E}">
        <p14:creationId xmlns:p14="http://schemas.microsoft.com/office/powerpoint/2010/main" val="3487980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7547D-F753-E27A-DE2E-D212737EC79C}"/>
              </a:ext>
            </a:extLst>
          </p:cNvPr>
          <p:cNvSpPr>
            <a:spLocks noGrp="1"/>
          </p:cNvSpPr>
          <p:nvPr>
            <p:ph type="title"/>
          </p:nvPr>
        </p:nvSpPr>
        <p:spPr>
          <a:xfrm>
            <a:off x="0" y="-365830"/>
            <a:ext cx="11200711" cy="987692"/>
          </a:xfrm>
        </p:spPr>
        <p:txBody>
          <a:bodyPr/>
          <a:lstStyle/>
          <a:p>
            <a:r>
              <a:rPr lang="en-CA" dirty="0"/>
              <a:t>Post Account merge Business Concepts merge activities</a:t>
            </a:r>
          </a:p>
        </p:txBody>
      </p:sp>
      <p:sp>
        <p:nvSpPr>
          <p:cNvPr id="5" name="TextBox 4">
            <a:extLst>
              <a:ext uri="{FF2B5EF4-FFF2-40B4-BE49-F238E27FC236}">
                <a16:creationId xmlns:a16="http://schemas.microsoft.com/office/drawing/2014/main" id="{1B198D74-D484-F0B6-DBFA-E315E8D88246}"/>
              </a:ext>
            </a:extLst>
          </p:cNvPr>
          <p:cNvSpPr txBox="1"/>
          <p:nvPr/>
        </p:nvSpPr>
        <p:spPr>
          <a:xfrm>
            <a:off x="-85344" y="128016"/>
            <a:ext cx="12765024" cy="6463308"/>
          </a:xfrm>
          <a:prstGeom prst="rect">
            <a:avLst/>
          </a:prstGeom>
          <a:noFill/>
        </p:spPr>
        <p:txBody>
          <a:bodyPr wrap="square" rtlCol="0">
            <a:spAutoFit/>
          </a:bodyPr>
          <a:lstStyle/>
          <a:p>
            <a:r>
              <a:rPr lang="en-CA" dirty="0"/>
              <a:t>Bulk uploads:</a:t>
            </a:r>
          </a:p>
          <a:p>
            <a:pPr marL="895335" lvl="1" indent="-285750">
              <a:buFont typeface="Arial" panose="020B0604020202020204" pitchFamily="34" charset="0"/>
              <a:buChar char="•"/>
            </a:pPr>
            <a:r>
              <a:rPr lang="en-CA" dirty="0"/>
              <a:t>Business Domains</a:t>
            </a:r>
          </a:p>
          <a:p>
            <a:pPr marL="1504920" lvl="2" indent="-285750">
              <a:buFont typeface="Arial" panose="020B0604020202020204" pitchFamily="34" charset="0"/>
              <a:buChar char="•"/>
            </a:pPr>
            <a:r>
              <a:rPr lang="en-CA" dirty="0"/>
              <a:t>As a platform engineer, I should be able to bulk load business domains to a Purview SaaS instance.</a:t>
            </a:r>
          </a:p>
          <a:p>
            <a:pPr marL="895335" lvl="1" indent="-285750">
              <a:buFont typeface="Arial" panose="020B0604020202020204" pitchFamily="34" charset="0"/>
              <a:buChar char="•"/>
            </a:pPr>
            <a:r>
              <a:rPr lang="en-CA" dirty="0"/>
              <a:t>Data Products under Business Domains</a:t>
            </a:r>
          </a:p>
          <a:p>
            <a:pPr marL="1504920" lvl="2" indent="-285750">
              <a:buFont typeface="Arial" panose="020B0604020202020204" pitchFamily="34" charset="0"/>
              <a:buChar char="•"/>
            </a:pPr>
            <a:r>
              <a:rPr lang="en-CA" dirty="0"/>
              <a:t>As a platform engineer, I should be able to bulk load data products under specific domains. If the data product is already present, </a:t>
            </a:r>
            <a:r>
              <a:rPr lang="en-CA" dirty="0">
                <a:solidFill>
                  <a:schemeClr val="tx2"/>
                </a:solidFill>
              </a:rPr>
              <a:t>then update/do not update</a:t>
            </a:r>
            <a:r>
              <a:rPr lang="en-CA" dirty="0"/>
              <a:t>?</a:t>
            </a:r>
          </a:p>
          <a:p>
            <a:pPr marL="895335" lvl="1" indent="-285750">
              <a:buFont typeface="Arial" panose="020B0604020202020204" pitchFamily="34" charset="0"/>
              <a:buChar char="•"/>
            </a:pPr>
            <a:r>
              <a:rPr lang="en-CA" dirty="0"/>
              <a:t>Data assets under Data Products</a:t>
            </a:r>
          </a:p>
          <a:p>
            <a:pPr marL="1504920" lvl="2" indent="-285750">
              <a:buFont typeface="Arial" panose="020B0604020202020204" pitchFamily="34" charset="0"/>
              <a:buChar char="•"/>
            </a:pPr>
            <a:r>
              <a:rPr lang="en-CA" dirty="0"/>
              <a:t>As a platform engineer, I should be able to bulk upload data assets under specific data products. If the data assets already is already present under a data product, </a:t>
            </a:r>
            <a:r>
              <a:rPr lang="en-CA" dirty="0">
                <a:solidFill>
                  <a:schemeClr val="tx2"/>
                </a:solidFill>
              </a:rPr>
              <a:t>then update/do not update</a:t>
            </a:r>
            <a:r>
              <a:rPr lang="en-CA" dirty="0"/>
              <a:t>?</a:t>
            </a:r>
          </a:p>
          <a:p>
            <a:pPr marL="895335" lvl="1" indent="-285750">
              <a:buFont typeface="Arial" panose="020B0604020202020204" pitchFamily="34" charset="0"/>
              <a:buChar char="•"/>
            </a:pPr>
            <a:r>
              <a:rPr lang="en-CA" dirty="0"/>
              <a:t>Glossaries under business domains</a:t>
            </a:r>
          </a:p>
          <a:p>
            <a:pPr marL="1504920" lvl="2" indent="-285750">
              <a:buFont typeface="Arial" panose="020B0604020202020204" pitchFamily="34" charset="0"/>
              <a:buChar char="•"/>
            </a:pPr>
            <a:r>
              <a:rPr lang="en-CA" dirty="0"/>
              <a:t>As a platform engineer, I should be able to bulk upload glossaries under specific business domain. If the glossary term is already present under a business domain, </a:t>
            </a:r>
            <a:r>
              <a:rPr lang="en-CA" dirty="0">
                <a:solidFill>
                  <a:schemeClr val="tx2"/>
                </a:solidFill>
              </a:rPr>
              <a:t>then update/do not update</a:t>
            </a:r>
            <a:r>
              <a:rPr lang="en-CA" dirty="0"/>
              <a:t>?</a:t>
            </a:r>
          </a:p>
          <a:p>
            <a:pPr marL="1504920" lvl="2" indent="-285750">
              <a:buFont typeface="Arial" panose="020B0604020202020204" pitchFamily="34" charset="0"/>
              <a:buChar char="•"/>
            </a:pPr>
            <a:r>
              <a:rPr lang="en-CA" dirty="0"/>
              <a:t>Should be able to associate between Glossary terms (parent/child, synonyms, related)</a:t>
            </a:r>
          </a:p>
          <a:p>
            <a:pPr marL="1504920" lvl="2" indent="-285750">
              <a:buFont typeface="Arial" panose="020B0604020202020204" pitchFamily="34" charset="0"/>
              <a:buChar char="•"/>
            </a:pPr>
            <a:r>
              <a:rPr lang="en-CA" dirty="0"/>
              <a:t>Should be able to associate with Data Products</a:t>
            </a:r>
          </a:p>
          <a:p>
            <a:pPr marL="1504920" lvl="2" indent="-285750">
              <a:buFont typeface="Arial" panose="020B0604020202020204" pitchFamily="34" charset="0"/>
              <a:buChar char="•"/>
            </a:pPr>
            <a:r>
              <a:rPr lang="en-CA" dirty="0"/>
              <a:t>Should be ablet to associate with CDEs (coming soon)</a:t>
            </a:r>
          </a:p>
          <a:p>
            <a:pPr marL="895335" lvl="1" indent="-285750">
              <a:buFont typeface="Arial" panose="020B0604020202020204" pitchFamily="34" charset="0"/>
              <a:buChar char="•"/>
            </a:pPr>
            <a:r>
              <a:rPr lang="en-CA" dirty="0"/>
              <a:t>Critical Data Elements (CDE)</a:t>
            </a:r>
          </a:p>
          <a:p>
            <a:pPr marL="1504920" lvl="2" indent="-285750">
              <a:buFont typeface="Arial" panose="020B0604020202020204" pitchFamily="34" charset="0"/>
              <a:buChar char="•"/>
            </a:pPr>
            <a:r>
              <a:rPr lang="en-CA" dirty="0"/>
              <a:t>As a platform engineer, I should be able to bulk upload CDE</a:t>
            </a:r>
          </a:p>
          <a:p>
            <a:pPr marL="1504920" lvl="2" indent="-285750">
              <a:buFont typeface="Arial" panose="020B0604020202020204" pitchFamily="34" charset="0"/>
              <a:buChar char="•"/>
            </a:pPr>
            <a:r>
              <a:rPr lang="en-CA" dirty="0"/>
              <a:t>Should be able to associate between CDE and data asset columns</a:t>
            </a:r>
          </a:p>
          <a:p>
            <a:pPr marL="895335" lvl="1" indent="-285750">
              <a:buFont typeface="Arial" panose="020B0604020202020204" pitchFamily="34" charset="0"/>
              <a:buChar char="•"/>
            </a:pPr>
            <a:r>
              <a:rPr lang="en-CA" dirty="0"/>
              <a:t>OKR’s</a:t>
            </a:r>
          </a:p>
          <a:p>
            <a:pPr marL="1504920" lvl="2" indent="-285750">
              <a:buFont typeface="Arial" panose="020B0604020202020204" pitchFamily="34" charset="0"/>
              <a:buChar char="•"/>
            </a:pPr>
            <a:r>
              <a:rPr lang="en-CA" dirty="0"/>
              <a:t>As a platform engineer, I should be able to bulk upload OKRs</a:t>
            </a:r>
          </a:p>
          <a:p>
            <a:pPr marL="895335" lvl="1" indent="-285750">
              <a:buFont typeface="Arial" panose="020B0604020202020204" pitchFamily="34" charset="0"/>
              <a:buChar char="•"/>
            </a:pPr>
            <a:r>
              <a:rPr lang="en-CA" dirty="0"/>
              <a:t>Custom Attributes (coming soon)</a:t>
            </a:r>
          </a:p>
          <a:p>
            <a:pPr marL="1504920" lvl="2" indent="-285750">
              <a:buFont typeface="Arial" panose="020B0604020202020204" pitchFamily="34" charset="0"/>
              <a:buChar char="•"/>
            </a:pPr>
            <a:r>
              <a:rPr lang="en-CA" dirty="0"/>
              <a:t>Association with all concept (Data products, OKR, CDE)</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17122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D3229-9DF9-ECD6-ACA6-4A7D83DC5AAA}"/>
              </a:ext>
            </a:extLst>
          </p:cNvPr>
          <p:cNvSpPr>
            <a:spLocks noGrp="1"/>
          </p:cNvSpPr>
          <p:nvPr>
            <p:ph type="title"/>
          </p:nvPr>
        </p:nvSpPr>
        <p:spPr/>
        <p:txBody>
          <a:bodyPr/>
          <a:lstStyle/>
          <a:p>
            <a:r>
              <a:rPr lang="en-US" dirty="0">
                <a:latin typeface="+mn-lt"/>
              </a:rPr>
              <a:t>Microsoft Purview &amp; </a:t>
            </a:r>
            <a:r>
              <a:rPr lang="en-US" dirty="0" err="1">
                <a:latin typeface="+mn-lt"/>
              </a:rPr>
              <a:t>Priva</a:t>
            </a:r>
            <a:endParaRPr lang="en-NL" dirty="0">
              <a:latin typeface="+mn-lt"/>
            </a:endParaRPr>
          </a:p>
        </p:txBody>
      </p:sp>
      <p:sp>
        <p:nvSpPr>
          <p:cNvPr id="4" name="Text Placeholder 3">
            <a:extLst>
              <a:ext uri="{FF2B5EF4-FFF2-40B4-BE49-F238E27FC236}">
                <a16:creationId xmlns:a16="http://schemas.microsoft.com/office/drawing/2014/main" id="{AEEF75AC-AEB4-F5EC-D0EF-A81EC63A7FE1}"/>
              </a:ext>
            </a:extLst>
          </p:cNvPr>
          <p:cNvSpPr>
            <a:spLocks noGrp="1"/>
          </p:cNvSpPr>
          <p:nvPr>
            <p:ph type="body" sz="quarter" idx="12"/>
          </p:nvPr>
        </p:nvSpPr>
        <p:spPr>
          <a:xfrm>
            <a:off x="495206" y="1054888"/>
            <a:ext cx="11201588" cy="381000"/>
          </a:xfrm>
        </p:spPr>
        <p:txBody>
          <a:bodyPr/>
          <a:lstStyle/>
          <a:p>
            <a:r>
              <a:rPr lang="en-US" dirty="0">
                <a:latin typeface="+mn-lt"/>
              </a:rPr>
              <a:t>Product Vision:</a:t>
            </a:r>
            <a:endParaRPr lang="en-NL" dirty="0">
              <a:latin typeface="+mn-lt"/>
            </a:endParaRPr>
          </a:p>
        </p:txBody>
      </p:sp>
      <p:sp>
        <p:nvSpPr>
          <p:cNvPr id="6" name="TextBox 5">
            <a:extLst>
              <a:ext uri="{FF2B5EF4-FFF2-40B4-BE49-F238E27FC236}">
                <a16:creationId xmlns:a16="http://schemas.microsoft.com/office/drawing/2014/main" id="{1EE02FF5-D3D0-30F4-5593-604A3DA9C96A}"/>
              </a:ext>
            </a:extLst>
          </p:cNvPr>
          <p:cNvSpPr txBox="1"/>
          <p:nvPr/>
        </p:nvSpPr>
        <p:spPr>
          <a:xfrm>
            <a:off x="2340682" y="1078081"/>
            <a:ext cx="11277976" cy="307777"/>
          </a:xfrm>
          <a:prstGeom prst="rect">
            <a:avLst/>
          </a:prstGeom>
          <a:noFill/>
        </p:spPr>
        <p:txBody>
          <a:bodyPr wrap="square">
            <a:spAutoFit/>
          </a:bodyPr>
          <a:lstStyle/>
          <a:p>
            <a:r>
              <a:rPr lang="en-US" sz="1400" b="1" i="1" dirty="0">
                <a:solidFill>
                  <a:srgbClr val="FF5700"/>
                </a:solidFill>
                <a:latin typeface="+mn-lt"/>
              </a:rPr>
              <a:t>Microsoft Purview brings together solutions from compliance and data governance portfolios</a:t>
            </a:r>
            <a:endParaRPr lang="en-NL" sz="1400" i="1" dirty="0">
              <a:solidFill>
                <a:srgbClr val="FF5700"/>
              </a:solidFill>
              <a:latin typeface="+mn-lt"/>
            </a:endParaRPr>
          </a:p>
        </p:txBody>
      </p:sp>
      <p:sp>
        <p:nvSpPr>
          <p:cNvPr id="7" name="Round Same Side Corner Rectangle 57">
            <a:extLst>
              <a:ext uri="{FF2B5EF4-FFF2-40B4-BE49-F238E27FC236}">
                <a16:creationId xmlns:a16="http://schemas.microsoft.com/office/drawing/2014/main" id="{D1D468F0-B196-D34E-BA08-E6BEC6DBD969}"/>
              </a:ext>
            </a:extLst>
          </p:cNvPr>
          <p:cNvSpPr/>
          <p:nvPr/>
        </p:nvSpPr>
        <p:spPr bwMode="auto">
          <a:xfrm rot="5400000">
            <a:off x="7967337" y="3834104"/>
            <a:ext cx="958737" cy="1977121"/>
          </a:xfrm>
          <a:prstGeom prst="round2SameRect">
            <a:avLst>
              <a:gd name="adj1" fmla="val 50000"/>
              <a:gd name="adj2" fmla="val 0"/>
            </a:avLst>
          </a:prstGeom>
          <a:solidFill>
            <a:srgbClr val="107C1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sp>
        <p:nvSpPr>
          <p:cNvPr id="8" name="Round Same Side Corner Rectangle 17">
            <a:extLst>
              <a:ext uri="{FF2B5EF4-FFF2-40B4-BE49-F238E27FC236}">
                <a16:creationId xmlns:a16="http://schemas.microsoft.com/office/drawing/2014/main" id="{35B022C4-5E02-5629-DA19-2BE120473ED6}"/>
              </a:ext>
            </a:extLst>
          </p:cNvPr>
          <p:cNvSpPr/>
          <p:nvPr/>
        </p:nvSpPr>
        <p:spPr bwMode="auto">
          <a:xfrm rot="16200000">
            <a:off x="3113748" y="1753505"/>
            <a:ext cx="958737" cy="1977121"/>
          </a:xfrm>
          <a:prstGeom prst="round2SameRect">
            <a:avLst>
              <a:gd name="adj1" fmla="val 50000"/>
              <a:gd name="adj2" fmla="val 0"/>
            </a:avLst>
          </a:prstGeom>
          <a:solidFill>
            <a:srgbClr val="FFB90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sp>
        <p:nvSpPr>
          <p:cNvPr id="9" name="Oval 8">
            <a:extLst>
              <a:ext uri="{FF2B5EF4-FFF2-40B4-BE49-F238E27FC236}">
                <a16:creationId xmlns:a16="http://schemas.microsoft.com/office/drawing/2014/main" id="{1D94E88E-B8A2-1985-23D2-C3B579EAEE5E}"/>
              </a:ext>
            </a:extLst>
          </p:cNvPr>
          <p:cNvSpPr/>
          <p:nvPr/>
        </p:nvSpPr>
        <p:spPr bwMode="auto">
          <a:xfrm>
            <a:off x="4054584" y="1555968"/>
            <a:ext cx="4082832" cy="4082832"/>
          </a:xfrm>
          <a:prstGeom prst="ellipse">
            <a:avLst/>
          </a:prstGeom>
          <a:solidFill>
            <a:srgbClr val="FFFFFF"/>
          </a:solidFill>
          <a:ln w="254000" cap="rnd" cmpd="sng" algn="ctr">
            <a:solidFill>
              <a:srgbClr val="E6E6E6"/>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mn-lt"/>
              <a:ea typeface="+mn-ea"/>
              <a:cs typeface="+mn-cs"/>
            </a:endParaRPr>
          </a:p>
        </p:txBody>
      </p:sp>
      <p:sp>
        <p:nvSpPr>
          <p:cNvPr id="10" name="Arc 9">
            <a:extLst>
              <a:ext uri="{FF2B5EF4-FFF2-40B4-BE49-F238E27FC236}">
                <a16:creationId xmlns:a16="http://schemas.microsoft.com/office/drawing/2014/main" id="{B14FF338-5A2C-EFED-F6FF-77CC6F83BA7D}"/>
              </a:ext>
            </a:extLst>
          </p:cNvPr>
          <p:cNvSpPr/>
          <p:nvPr/>
        </p:nvSpPr>
        <p:spPr>
          <a:xfrm>
            <a:off x="4053678" y="1555062"/>
            <a:ext cx="4084644" cy="4084644"/>
          </a:xfrm>
          <a:prstGeom prst="arc">
            <a:avLst>
              <a:gd name="adj1" fmla="val 19852794"/>
              <a:gd name="adj2" fmla="val 8094665"/>
            </a:avLst>
          </a:prstGeom>
          <a:noFill/>
          <a:ln w="254000" cap="rnd" cmpd="sng" algn="ctr">
            <a:solidFill>
              <a:srgbClr val="107C1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sp>
        <p:nvSpPr>
          <p:cNvPr id="11" name="Arc 10">
            <a:extLst>
              <a:ext uri="{FF2B5EF4-FFF2-40B4-BE49-F238E27FC236}">
                <a16:creationId xmlns:a16="http://schemas.microsoft.com/office/drawing/2014/main" id="{2D1104A2-91E6-42EF-AAA9-83108199DF28}"/>
              </a:ext>
            </a:extLst>
          </p:cNvPr>
          <p:cNvSpPr/>
          <p:nvPr/>
        </p:nvSpPr>
        <p:spPr>
          <a:xfrm>
            <a:off x="4053678" y="1555062"/>
            <a:ext cx="4084644" cy="4084644"/>
          </a:xfrm>
          <a:prstGeom prst="arc">
            <a:avLst>
              <a:gd name="adj1" fmla="val 9118355"/>
              <a:gd name="adj2" fmla="val 18835314"/>
            </a:avLst>
          </a:prstGeom>
          <a:noFill/>
          <a:ln w="254000" cap="rnd" cmpd="sng" algn="ctr">
            <a:solidFill>
              <a:srgbClr val="FFB9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sp>
        <p:nvSpPr>
          <p:cNvPr id="12" name="Oval 11">
            <a:extLst>
              <a:ext uri="{FF2B5EF4-FFF2-40B4-BE49-F238E27FC236}">
                <a16:creationId xmlns:a16="http://schemas.microsoft.com/office/drawing/2014/main" id="{A2AA278A-6537-A4EC-C012-1D1662B70528}"/>
              </a:ext>
            </a:extLst>
          </p:cNvPr>
          <p:cNvSpPr/>
          <p:nvPr/>
        </p:nvSpPr>
        <p:spPr bwMode="auto">
          <a:xfrm>
            <a:off x="4071256" y="4321628"/>
            <a:ext cx="435430" cy="435430"/>
          </a:xfrm>
          <a:prstGeom prst="ellipse">
            <a:avLst/>
          </a:prstGeom>
          <a:solidFill>
            <a:srgbClr val="FFFFFF"/>
          </a:solidFill>
          <a:ln w="6350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sp>
        <p:nvSpPr>
          <p:cNvPr id="13" name="Oval 12">
            <a:extLst>
              <a:ext uri="{FF2B5EF4-FFF2-40B4-BE49-F238E27FC236}">
                <a16:creationId xmlns:a16="http://schemas.microsoft.com/office/drawing/2014/main" id="{B6A8B6B0-4BA1-5CA0-D254-A99AF36D0E2B}"/>
              </a:ext>
            </a:extLst>
          </p:cNvPr>
          <p:cNvSpPr/>
          <p:nvPr/>
        </p:nvSpPr>
        <p:spPr bwMode="auto">
          <a:xfrm>
            <a:off x="7652656" y="2362200"/>
            <a:ext cx="435430" cy="435430"/>
          </a:xfrm>
          <a:prstGeom prst="ellipse">
            <a:avLst/>
          </a:prstGeom>
          <a:solidFill>
            <a:srgbClr val="FFFFFF"/>
          </a:solidFill>
          <a:ln w="6350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grpSp>
        <p:nvGrpSpPr>
          <p:cNvPr id="14" name="Group 13">
            <a:extLst>
              <a:ext uri="{FF2B5EF4-FFF2-40B4-BE49-F238E27FC236}">
                <a16:creationId xmlns:a16="http://schemas.microsoft.com/office/drawing/2014/main" id="{F2414FC9-50D9-BC40-2B8B-B0421D5C0061}"/>
              </a:ext>
            </a:extLst>
          </p:cNvPr>
          <p:cNvGrpSpPr/>
          <p:nvPr/>
        </p:nvGrpSpPr>
        <p:grpSpPr>
          <a:xfrm>
            <a:off x="3561703" y="2643794"/>
            <a:ext cx="303159" cy="196543"/>
            <a:chOff x="3444749" y="2555708"/>
            <a:chExt cx="537066" cy="348189"/>
          </a:xfrm>
          <a:solidFill>
            <a:srgbClr val="FFB900"/>
          </a:solidFill>
        </p:grpSpPr>
        <p:sp>
          <p:nvSpPr>
            <p:cNvPr id="15" name="Freeform 42">
              <a:extLst>
                <a:ext uri="{FF2B5EF4-FFF2-40B4-BE49-F238E27FC236}">
                  <a16:creationId xmlns:a16="http://schemas.microsoft.com/office/drawing/2014/main" id="{67C3B7DD-9D1E-518F-498C-2ACEC425AAF0}"/>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sp>
          <p:nvSpPr>
            <p:cNvPr id="16" name="Freeform 44">
              <a:extLst>
                <a:ext uri="{FF2B5EF4-FFF2-40B4-BE49-F238E27FC236}">
                  <a16:creationId xmlns:a16="http://schemas.microsoft.com/office/drawing/2014/main" id="{5BA94A00-7F32-36F6-DC6A-8B2495BB2483}"/>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grpSp>
      <p:sp>
        <p:nvSpPr>
          <p:cNvPr id="17" name="!! Azure Sentinel">
            <a:extLst>
              <a:ext uri="{FF2B5EF4-FFF2-40B4-BE49-F238E27FC236}">
                <a16:creationId xmlns:a16="http://schemas.microsoft.com/office/drawing/2014/main" id="{00CA721A-03F7-553E-E960-337C7D808771}"/>
              </a:ext>
              <a:ext uri="{C183D7F6-B498-43B3-948B-1728B52AA6E4}">
                <adec:decorative xmlns:adec="http://schemas.microsoft.com/office/drawing/2017/decorative" val="1"/>
              </a:ext>
            </a:extLst>
          </p:cNvPr>
          <p:cNvSpPr/>
          <p:nvPr/>
        </p:nvSpPr>
        <p:spPr bwMode="auto">
          <a:xfrm>
            <a:off x="4815975" y="3116252"/>
            <a:ext cx="2560049" cy="1084556"/>
          </a:xfrm>
          <a:prstGeom prst="rect">
            <a:avLst/>
          </a:prstGeom>
          <a:noFill/>
        </p:spPr>
        <p:txBody>
          <a:bodyPr wrap="square" lIns="0" tIns="0" rIns="0" bIns="0" anchor="t" anchorCtr="0">
            <a:noAutofit/>
          </a:bodyPr>
          <a:lstStyle/>
          <a:p>
            <a:pPr algn="ctr" defTabSz="878527" fontAlgn="auto">
              <a:spcBef>
                <a:spcPts val="0"/>
              </a:spcBef>
              <a:spcAft>
                <a:spcPts val="0"/>
              </a:spcAft>
              <a:defRPr/>
            </a:pPr>
            <a:r>
              <a:rPr lang="en-US" sz="3200" b="1" kern="0" spc="-49" dirty="0">
                <a:ln w="3175">
                  <a:noFill/>
                </a:ln>
                <a:solidFill>
                  <a:srgbClr val="575757"/>
                </a:solidFill>
                <a:latin typeface="+mn-lt"/>
                <a:ea typeface="+mn-ea"/>
                <a:cs typeface="Segoe UI" pitchFamily="34" charset="0"/>
              </a:rPr>
              <a:t>Microsoft Purview</a:t>
            </a:r>
          </a:p>
        </p:txBody>
      </p:sp>
      <p:grpSp>
        <p:nvGrpSpPr>
          <p:cNvPr id="18" name="Group 17">
            <a:extLst>
              <a:ext uri="{FF2B5EF4-FFF2-40B4-BE49-F238E27FC236}">
                <a16:creationId xmlns:a16="http://schemas.microsoft.com/office/drawing/2014/main" id="{DBFFBFFF-C370-3541-5873-942E2E5A7E27}"/>
              </a:ext>
            </a:extLst>
          </p:cNvPr>
          <p:cNvGrpSpPr/>
          <p:nvPr/>
        </p:nvGrpSpPr>
        <p:grpSpPr>
          <a:xfrm rot="10800000">
            <a:off x="8196334" y="4724392"/>
            <a:ext cx="303159" cy="196543"/>
            <a:chOff x="3444749" y="2555708"/>
            <a:chExt cx="537066" cy="348189"/>
          </a:xfrm>
          <a:solidFill>
            <a:srgbClr val="107C10"/>
          </a:solidFill>
        </p:grpSpPr>
        <p:sp>
          <p:nvSpPr>
            <p:cNvPr id="19" name="Freeform 59">
              <a:extLst>
                <a:ext uri="{FF2B5EF4-FFF2-40B4-BE49-F238E27FC236}">
                  <a16:creationId xmlns:a16="http://schemas.microsoft.com/office/drawing/2014/main" id="{94149D8C-D8E5-292E-771D-DB9C460E5A9B}"/>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sp>
          <p:nvSpPr>
            <p:cNvPr id="20" name="Freeform 60">
              <a:extLst>
                <a:ext uri="{FF2B5EF4-FFF2-40B4-BE49-F238E27FC236}">
                  <a16:creationId xmlns:a16="http://schemas.microsoft.com/office/drawing/2014/main" id="{1508A386-C21D-4E39-E345-6B119BE9C771}"/>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n-l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12DD575-329F-0382-DF51-B51F97795484}"/>
              </a:ext>
            </a:extLst>
          </p:cNvPr>
          <p:cNvGrpSpPr/>
          <p:nvPr/>
        </p:nvGrpSpPr>
        <p:grpSpPr>
          <a:xfrm>
            <a:off x="519854" y="2012317"/>
            <a:ext cx="2959645" cy="4117114"/>
            <a:chOff x="588263" y="2378184"/>
            <a:chExt cx="2959645" cy="4117114"/>
          </a:xfrm>
        </p:grpSpPr>
        <p:sp>
          <p:nvSpPr>
            <p:cNvPr id="22" name="TextBox 21">
              <a:extLst>
                <a:ext uri="{FF2B5EF4-FFF2-40B4-BE49-F238E27FC236}">
                  <a16:creationId xmlns:a16="http://schemas.microsoft.com/office/drawing/2014/main" id="{650C110F-6BF5-8023-2A26-093F6687A813}"/>
                </a:ext>
              </a:extLst>
            </p:cNvPr>
            <p:cNvSpPr txBox="1"/>
            <p:nvPr/>
          </p:nvSpPr>
          <p:spPr>
            <a:xfrm>
              <a:off x="588263" y="3657598"/>
              <a:ext cx="2959645" cy="2837700"/>
            </a:xfrm>
            <a:prstGeom prst="rect">
              <a:avLst/>
            </a:prstGeom>
            <a:noFill/>
            <a:ln>
              <a:noFill/>
            </a:ln>
            <a:effectLst/>
          </p:spPr>
          <p:txBody>
            <a:bodyPr wrap="square" lIns="0" rIns="0" rtlCol="0">
              <a:spAutoFit/>
            </a:bodyPr>
            <a:lstStyle/>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Information Protection </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Data Loss Prevention</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Data Lifecycle Management</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Data Connectors</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Insider Risk Management</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eDiscovery</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Audit</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Records Management</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Communication Compliance</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a:ln>
                    <a:noFill/>
                  </a:ln>
                  <a:solidFill>
                    <a:srgbClr val="575757"/>
                  </a:solidFill>
                  <a:effectLst/>
                  <a:uLnTx/>
                  <a:uFillTx/>
                  <a:latin typeface="+mn-lt"/>
                  <a:ea typeface="+mj-ea"/>
                  <a:cs typeface="+mj-cs"/>
                </a:rPr>
                <a:t>Compliance Manager</a:t>
              </a:r>
            </a:p>
            <a:p>
              <a:pPr marL="0" marR="0" lvl="0" indent="0" defTabSz="914192"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a:ln>
                  <a:noFill/>
                </a:ln>
                <a:solidFill>
                  <a:srgbClr val="575757"/>
                </a:solidFill>
                <a:effectLst/>
                <a:uLnTx/>
                <a:uFillTx/>
                <a:latin typeface="+mn-lt"/>
                <a:ea typeface="+mj-ea"/>
                <a:cs typeface="+mj-cs"/>
              </a:endParaRPr>
            </a:p>
          </p:txBody>
        </p:sp>
        <p:grpSp>
          <p:nvGrpSpPr>
            <p:cNvPr id="23" name="Group 22">
              <a:extLst>
                <a:ext uri="{FF2B5EF4-FFF2-40B4-BE49-F238E27FC236}">
                  <a16:creationId xmlns:a16="http://schemas.microsoft.com/office/drawing/2014/main" id="{15ED7BB9-04A9-A8A8-3C9B-4868887D548E}"/>
                </a:ext>
              </a:extLst>
            </p:cNvPr>
            <p:cNvGrpSpPr/>
            <p:nvPr/>
          </p:nvGrpSpPr>
          <p:grpSpPr>
            <a:xfrm>
              <a:off x="588263" y="2378184"/>
              <a:ext cx="1891618" cy="1181445"/>
              <a:chOff x="588263" y="2378184"/>
              <a:chExt cx="1891618" cy="1181445"/>
            </a:xfrm>
          </p:grpSpPr>
          <p:sp>
            <p:nvSpPr>
              <p:cNvPr id="24" name="TextBox 23">
                <a:extLst>
                  <a:ext uri="{FF2B5EF4-FFF2-40B4-BE49-F238E27FC236}">
                    <a16:creationId xmlns:a16="http://schemas.microsoft.com/office/drawing/2014/main" id="{F46B2B82-3B7B-36CC-FF10-F47BC53DD613}"/>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575757"/>
                    </a:solidFill>
                    <a:effectLst/>
                    <a:uLnTx/>
                    <a:uFillTx/>
                    <a:latin typeface="+mn-lt"/>
                    <a:ea typeface="+mn-ea"/>
                    <a:cs typeface="+mn-cs"/>
                  </a:rPr>
                  <a:t>For risk, compliance, and legal teams</a:t>
                </a:r>
              </a:p>
            </p:txBody>
          </p:sp>
          <p:sp>
            <p:nvSpPr>
              <p:cNvPr id="25" name="!! SIEM">
                <a:extLst>
                  <a:ext uri="{FF2B5EF4-FFF2-40B4-BE49-F238E27FC236}">
                    <a16:creationId xmlns:a16="http://schemas.microsoft.com/office/drawing/2014/main" id="{FE29C2EA-B78F-ADD3-09FA-5FBF8D2E11B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defTabSz="878527"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dirty="0">
                    <a:ln w="3175">
                      <a:noFill/>
                    </a:ln>
                    <a:solidFill>
                      <a:srgbClr val="575757"/>
                    </a:solidFill>
                    <a:effectLst/>
                    <a:uLnTx/>
                    <a:uFillTx/>
                    <a:latin typeface="+mn-lt"/>
                    <a:ea typeface="+mn-ea"/>
                    <a:cs typeface="Segoe UI" panose="020B0502040204020203" pitchFamily="34" charset="0"/>
                  </a:rPr>
                  <a:t>Risk &amp; compliance</a:t>
                </a:r>
              </a:p>
            </p:txBody>
          </p:sp>
          <p:cxnSp>
            <p:nvCxnSpPr>
              <p:cNvPr id="26" name="Straight Connector 25">
                <a:extLst>
                  <a:ext uri="{FF2B5EF4-FFF2-40B4-BE49-F238E27FC236}">
                    <a16:creationId xmlns:a16="http://schemas.microsoft.com/office/drawing/2014/main" id="{0ACF9C2D-49DD-DA3E-72B4-695213509976}"/>
                  </a:ext>
                </a:extLst>
              </p:cNvPr>
              <p:cNvCxnSpPr/>
              <p:nvPr/>
            </p:nvCxnSpPr>
            <p:spPr>
              <a:xfrm>
                <a:off x="588263" y="3559629"/>
                <a:ext cx="522080" cy="0"/>
              </a:xfrm>
              <a:prstGeom prst="line">
                <a:avLst/>
              </a:prstGeom>
              <a:noFill/>
              <a:ln w="38100" cap="rnd" cmpd="sng" algn="ctr">
                <a:solidFill>
                  <a:srgbClr val="FFB900"/>
                </a:solidFill>
                <a:prstDash val="solid"/>
                <a:headEnd type="none" w="lg" len="med"/>
                <a:tailEnd type="none" w="lg" len="med"/>
              </a:ln>
              <a:effectLst/>
            </p:spPr>
          </p:cxnSp>
        </p:grpSp>
      </p:grpSp>
      <p:grpSp>
        <p:nvGrpSpPr>
          <p:cNvPr id="27" name="Group 26">
            <a:extLst>
              <a:ext uri="{FF2B5EF4-FFF2-40B4-BE49-F238E27FC236}">
                <a16:creationId xmlns:a16="http://schemas.microsoft.com/office/drawing/2014/main" id="{2A273971-E331-1AC7-A8FE-FCEFEC89F8FD}"/>
              </a:ext>
            </a:extLst>
          </p:cNvPr>
          <p:cNvGrpSpPr/>
          <p:nvPr/>
        </p:nvGrpSpPr>
        <p:grpSpPr>
          <a:xfrm>
            <a:off x="9435266" y="2609558"/>
            <a:ext cx="2328368" cy="2595093"/>
            <a:chOff x="9275369" y="3010862"/>
            <a:chExt cx="2328368" cy="2595093"/>
          </a:xfrm>
        </p:grpSpPr>
        <p:sp>
          <p:nvSpPr>
            <p:cNvPr id="28" name="!! Microsoft 365 text">
              <a:extLst>
                <a:ext uri="{FF2B5EF4-FFF2-40B4-BE49-F238E27FC236}">
                  <a16:creationId xmlns:a16="http://schemas.microsoft.com/office/drawing/2014/main" id="{7A400E2E-05FC-D842-11A7-300D45E2D3C4}"/>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575757"/>
                  </a:solidFill>
                  <a:effectLst/>
                  <a:uLnTx/>
                  <a:uFillTx/>
                  <a:latin typeface="+mn-lt"/>
                  <a:ea typeface="+mn-ea"/>
                  <a:cs typeface="+mn-cs"/>
                </a:rPr>
                <a:t>For data consumers, data engineers, data officers</a:t>
              </a:r>
            </a:p>
          </p:txBody>
        </p:sp>
        <p:grpSp>
          <p:nvGrpSpPr>
            <p:cNvPr id="29" name="Group 28">
              <a:extLst>
                <a:ext uri="{FF2B5EF4-FFF2-40B4-BE49-F238E27FC236}">
                  <a16:creationId xmlns:a16="http://schemas.microsoft.com/office/drawing/2014/main" id="{085BA88C-791D-7A8C-1FA5-0414960EC1EF}"/>
                </a:ext>
              </a:extLst>
            </p:cNvPr>
            <p:cNvGrpSpPr/>
            <p:nvPr/>
          </p:nvGrpSpPr>
          <p:grpSpPr>
            <a:xfrm>
              <a:off x="9633431" y="3010862"/>
              <a:ext cx="1970306" cy="1756614"/>
              <a:chOff x="9633431" y="3010862"/>
              <a:chExt cx="1970306" cy="1756614"/>
            </a:xfrm>
          </p:grpSpPr>
          <p:sp>
            <p:nvSpPr>
              <p:cNvPr id="30" name="!! XDR">
                <a:extLst>
                  <a:ext uri="{FF2B5EF4-FFF2-40B4-BE49-F238E27FC236}">
                    <a16:creationId xmlns:a16="http://schemas.microsoft.com/office/drawing/2014/main" id="{EF23C768-0D53-9F3F-A727-EB536DFA34D7}"/>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a:ln w="3175">
                      <a:noFill/>
                    </a:ln>
                    <a:solidFill>
                      <a:srgbClr val="575757"/>
                    </a:solidFill>
                    <a:effectLst/>
                    <a:uLnTx/>
                    <a:uFillTx/>
                    <a:latin typeface="+mn-lt"/>
                    <a:ea typeface="+mn-ea"/>
                    <a:cs typeface="Segoe UI" panose="020B0502040204020203" pitchFamily="34" charset="0"/>
                  </a:rPr>
                  <a:t>Unified data governance</a:t>
                </a:r>
              </a:p>
            </p:txBody>
          </p:sp>
          <p:sp>
            <p:nvSpPr>
              <p:cNvPr id="31" name="TextBox 30">
                <a:extLst>
                  <a:ext uri="{FF2B5EF4-FFF2-40B4-BE49-F238E27FC236}">
                    <a16:creationId xmlns:a16="http://schemas.microsoft.com/office/drawing/2014/main" id="{43F0E090-01C6-909C-1850-5C055FB1333C}"/>
                  </a:ext>
                </a:extLst>
              </p:cNvPr>
              <p:cNvSpPr txBox="1"/>
              <p:nvPr/>
            </p:nvSpPr>
            <p:spPr>
              <a:xfrm>
                <a:off x="9712119" y="3010862"/>
                <a:ext cx="1891618" cy="1083374"/>
              </a:xfrm>
              <a:prstGeom prst="rect">
                <a:avLst/>
              </a:prstGeom>
              <a:noFill/>
              <a:ln>
                <a:noFill/>
              </a:ln>
              <a:effectLst/>
            </p:spPr>
            <p:txBody>
              <a:bodyPr wrap="square" lIns="0" rIns="0" rtlCol="0">
                <a:spAutoFit/>
              </a:bodyPr>
              <a:lstStyle/>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575757"/>
                    </a:solidFill>
                    <a:effectLst/>
                    <a:uLnTx/>
                    <a:uFillTx/>
                    <a:latin typeface="+mn-lt"/>
                    <a:ea typeface="+mj-ea"/>
                    <a:cs typeface="+mj-cs"/>
                  </a:rPr>
                  <a:t>Data Map</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400" kern="0" dirty="0">
                    <a:solidFill>
                      <a:srgbClr val="575757"/>
                    </a:solidFill>
                    <a:latin typeface="+mn-lt"/>
                    <a:ea typeface="+mj-ea"/>
                    <a:cs typeface="+mj-cs"/>
                  </a:rPr>
                  <a:t>Data Sharing</a:t>
                </a:r>
                <a:endParaRPr kumimoji="0" lang="en-US" sz="1400" b="0" i="0" u="none" strike="noStrike" kern="0" cap="none" spc="0" normalizeH="0" baseline="0" noProof="0" dirty="0">
                  <a:ln>
                    <a:noFill/>
                  </a:ln>
                  <a:solidFill>
                    <a:srgbClr val="575757"/>
                  </a:solidFill>
                  <a:effectLst/>
                  <a:uLnTx/>
                  <a:uFillTx/>
                  <a:latin typeface="+mn-lt"/>
                  <a:ea typeface="+mj-ea"/>
                  <a:cs typeface="+mj-cs"/>
                </a:endParaRP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575757"/>
                    </a:solidFill>
                    <a:effectLst/>
                    <a:uLnTx/>
                    <a:uFillTx/>
                    <a:latin typeface="+mn-lt"/>
                    <a:ea typeface="+mj-ea"/>
                    <a:cs typeface="+mj-cs"/>
                  </a:rPr>
                  <a:t>Data Catalog</a:t>
                </a:r>
              </a:p>
              <a:p>
                <a:pPr marL="285750" marR="0" lvl="0" indent="-285750" defTabSz="914192"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0" cap="none" spc="0" normalizeH="0" baseline="0" noProof="0" dirty="0">
                    <a:ln>
                      <a:noFill/>
                    </a:ln>
                    <a:solidFill>
                      <a:srgbClr val="575757"/>
                    </a:solidFill>
                    <a:effectLst/>
                    <a:uLnTx/>
                    <a:uFillTx/>
                    <a:latin typeface="+mn-lt"/>
                    <a:ea typeface="+mj-ea"/>
                    <a:cs typeface="+mj-cs"/>
                  </a:rPr>
                  <a:t>Data Estate Insights</a:t>
                </a:r>
              </a:p>
            </p:txBody>
          </p:sp>
          <p:cxnSp>
            <p:nvCxnSpPr>
              <p:cNvPr id="32" name="Straight Connector 31">
                <a:extLst>
                  <a:ext uri="{FF2B5EF4-FFF2-40B4-BE49-F238E27FC236}">
                    <a16:creationId xmlns:a16="http://schemas.microsoft.com/office/drawing/2014/main" id="{90364D71-543A-121B-DA10-9DE697B789FC}"/>
                  </a:ext>
                </a:extLst>
              </p:cNvPr>
              <p:cNvCxnSpPr/>
              <p:nvPr/>
            </p:nvCxnSpPr>
            <p:spPr>
              <a:xfrm>
                <a:off x="11038548" y="4136571"/>
                <a:ext cx="522080" cy="0"/>
              </a:xfrm>
              <a:prstGeom prst="line">
                <a:avLst/>
              </a:prstGeom>
              <a:noFill/>
              <a:ln w="38100" cap="rnd" cmpd="sng" algn="ctr">
                <a:solidFill>
                  <a:srgbClr val="107C10"/>
                </a:solidFill>
                <a:prstDash val="solid"/>
                <a:headEnd type="none" w="lg" len="med"/>
                <a:tailEnd type="none" w="lg" len="med"/>
              </a:ln>
              <a:effectLst/>
            </p:spPr>
          </p:cxnSp>
        </p:grpSp>
      </p:grpSp>
    </p:spTree>
    <p:extLst>
      <p:ext uri="{BB962C8B-B14F-4D97-AF65-F5344CB8AC3E}">
        <p14:creationId xmlns:p14="http://schemas.microsoft.com/office/powerpoint/2010/main" val="201196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4"/>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18"/>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10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5FD1374-7329-88B6-55E5-955D2EE260D9}"/>
              </a:ext>
            </a:extLst>
          </p:cNvPr>
          <p:cNvSpPr/>
          <p:nvPr/>
        </p:nvSpPr>
        <p:spPr>
          <a:xfrm>
            <a:off x="119955" y="710015"/>
            <a:ext cx="8343821" cy="5782860"/>
          </a:xfrm>
          <a:prstGeom prst="roundRect">
            <a:avLst>
              <a:gd name="adj" fmla="val 331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Rectangle: Rounded Corners 10">
            <a:extLst>
              <a:ext uri="{FF2B5EF4-FFF2-40B4-BE49-F238E27FC236}">
                <a16:creationId xmlns:a16="http://schemas.microsoft.com/office/drawing/2014/main" id="{F8E8C712-973A-F37D-B105-254BE1D18F7F}"/>
              </a:ext>
            </a:extLst>
          </p:cNvPr>
          <p:cNvSpPr/>
          <p:nvPr/>
        </p:nvSpPr>
        <p:spPr>
          <a:xfrm>
            <a:off x="337152" y="1038213"/>
            <a:ext cx="7908220" cy="4253451"/>
          </a:xfrm>
          <a:prstGeom prst="roundRect">
            <a:avLst>
              <a:gd name="adj" fmla="val 5287"/>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9" name="Rectangle: Rounded Corners 28">
            <a:extLst>
              <a:ext uri="{FF2B5EF4-FFF2-40B4-BE49-F238E27FC236}">
                <a16:creationId xmlns:a16="http://schemas.microsoft.com/office/drawing/2014/main" id="{0190D601-8EF8-E29F-AE87-34E6F123794E}"/>
              </a:ext>
            </a:extLst>
          </p:cNvPr>
          <p:cNvSpPr/>
          <p:nvPr/>
        </p:nvSpPr>
        <p:spPr>
          <a:xfrm>
            <a:off x="3277899" y="1305388"/>
            <a:ext cx="4778490" cy="3852484"/>
          </a:xfrm>
          <a:prstGeom prst="roundRect">
            <a:avLst>
              <a:gd name="adj" fmla="val 4417"/>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2" name="Slide Number Placeholder 2">
            <a:extLst>
              <a:ext uri="{FF2B5EF4-FFF2-40B4-BE49-F238E27FC236}">
                <a16:creationId xmlns:a16="http://schemas.microsoft.com/office/drawing/2014/main" id="{5ADF237A-B5F5-1287-57EF-DC6E6777DF87}"/>
              </a:ext>
            </a:extLst>
          </p:cNvPr>
          <p:cNvSpPr txBox="1">
            <a:spLocks/>
          </p:cNvSpPr>
          <p:nvPr/>
        </p:nvSpPr>
        <p:spPr>
          <a:xfrm>
            <a:off x="867644" y="6492875"/>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sp>
        <p:nvSpPr>
          <p:cNvPr id="13" name="Rectangle: Rounded Corners 12">
            <a:extLst>
              <a:ext uri="{FF2B5EF4-FFF2-40B4-BE49-F238E27FC236}">
                <a16:creationId xmlns:a16="http://schemas.microsoft.com/office/drawing/2014/main" id="{416E57CB-27A2-6644-55BA-DA8388AB70FF}"/>
              </a:ext>
            </a:extLst>
          </p:cNvPr>
          <p:cNvSpPr/>
          <p:nvPr/>
        </p:nvSpPr>
        <p:spPr>
          <a:xfrm>
            <a:off x="612040" y="1305388"/>
            <a:ext cx="2636357" cy="3852483"/>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4" name="Rectangle: Rounded Corners 13">
            <a:extLst>
              <a:ext uri="{FF2B5EF4-FFF2-40B4-BE49-F238E27FC236}">
                <a16:creationId xmlns:a16="http://schemas.microsoft.com/office/drawing/2014/main" id="{EDFD9348-18B5-14AF-E734-13192D1260C0}"/>
              </a:ext>
            </a:extLst>
          </p:cNvPr>
          <p:cNvSpPr/>
          <p:nvPr/>
        </p:nvSpPr>
        <p:spPr>
          <a:xfrm>
            <a:off x="900581" y="2525427"/>
            <a:ext cx="2111339" cy="2377980"/>
          </a:xfrm>
          <a:prstGeom prst="roundRect">
            <a:avLst>
              <a:gd name="adj" fmla="val 502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5" name="Rectangle: Rounded Corners 14">
            <a:extLst>
              <a:ext uri="{FF2B5EF4-FFF2-40B4-BE49-F238E27FC236}">
                <a16:creationId xmlns:a16="http://schemas.microsoft.com/office/drawing/2014/main" id="{14AF5A16-777B-5D25-675E-5AD6261C1E80}"/>
              </a:ext>
            </a:extLst>
          </p:cNvPr>
          <p:cNvSpPr/>
          <p:nvPr/>
        </p:nvSpPr>
        <p:spPr>
          <a:xfrm>
            <a:off x="1272172" y="3071108"/>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16" name="TextBox 15">
            <a:extLst>
              <a:ext uri="{FF2B5EF4-FFF2-40B4-BE49-F238E27FC236}">
                <a16:creationId xmlns:a16="http://schemas.microsoft.com/office/drawing/2014/main" id="{F3688917-BDA1-2609-E7EE-D20FE26FB1C5}"/>
              </a:ext>
            </a:extLst>
          </p:cNvPr>
          <p:cNvSpPr txBox="1"/>
          <p:nvPr/>
        </p:nvSpPr>
        <p:spPr>
          <a:xfrm>
            <a:off x="727851" y="1458502"/>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Business Domain</a:t>
            </a:r>
          </a:p>
        </p:txBody>
      </p:sp>
      <p:sp>
        <p:nvSpPr>
          <p:cNvPr id="22" name="TextBox 21">
            <a:extLst>
              <a:ext uri="{FF2B5EF4-FFF2-40B4-BE49-F238E27FC236}">
                <a16:creationId xmlns:a16="http://schemas.microsoft.com/office/drawing/2014/main" id="{39D2FB52-7627-648D-5719-3158791D4BC8}"/>
              </a:ext>
            </a:extLst>
          </p:cNvPr>
          <p:cNvSpPr txBox="1"/>
          <p:nvPr/>
        </p:nvSpPr>
        <p:spPr>
          <a:xfrm>
            <a:off x="337152" y="710015"/>
            <a:ext cx="35982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Microsoft Purview Tenant</a:t>
            </a:r>
          </a:p>
        </p:txBody>
      </p:sp>
      <p:sp>
        <p:nvSpPr>
          <p:cNvPr id="23" name="TextBox 22">
            <a:extLst>
              <a:ext uri="{FF2B5EF4-FFF2-40B4-BE49-F238E27FC236}">
                <a16:creationId xmlns:a16="http://schemas.microsoft.com/office/drawing/2014/main" id="{C1E0AF01-BC1D-600A-D3CC-DDD082FCAEB7}"/>
              </a:ext>
            </a:extLst>
          </p:cNvPr>
          <p:cNvSpPr txBox="1"/>
          <p:nvPr/>
        </p:nvSpPr>
        <p:spPr>
          <a:xfrm>
            <a:off x="465287" y="1022489"/>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 and Data Estate Health</a:t>
            </a:r>
          </a:p>
        </p:txBody>
      </p:sp>
      <p:sp>
        <p:nvSpPr>
          <p:cNvPr id="24" name="Rectangle: Rounded Corners 23">
            <a:extLst>
              <a:ext uri="{FF2B5EF4-FFF2-40B4-BE49-F238E27FC236}">
                <a16:creationId xmlns:a16="http://schemas.microsoft.com/office/drawing/2014/main" id="{AE25C968-31CC-785F-C33E-F8996C1F39F0}"/>
              </a:ext>
            </a:extLst>
          </p:cNvPr>
          <p:cNvSpPr/>
          <p:nvPr/>
        </p:nvSpPr>
        <p:spPr>
          <a:xfrm>
            <a:off x="870626" y="1801620"/>
            <a:ext cx="905011" cy="60289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3" name="TextBox 2">
            <a:extLst>
              <a:ext uri="{FF2B5EF4-FFF2-40B4-BE49-F238E27FC236}">
                <a16:creationId xmlns:a16="http://schemas.microsoft.com/office/drawing/2014/main" id="{61E9EE1E-CCB4-C5EC-F3DC-AFFD9AFA22B3}"/>
              </a:ext>
            </a:extLst>
          </p:cNvPr>
          <p:cNvSpPr txBox="1"/>
          <p:nvPr/>
        </p:nvSpPr>
        <p:spPr>
          <a:xfrm>
            <a:off x="3529728" y="1466738"/>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Business Domain</a:t>
            </a:r>
          </a:p>
        </p:txBody>
      </p:sp>
      <p:sp>
        <p:nvSpPr>
          <p:cNvPr id="4" name="Rectangle: Rounded Corners 3">
            <a:extLst>
              <a:ext uri="{FF2B5EF4-FFF2-40B4-BE49-F238E27FC236}">
                <a16:creationId xmlns:a16="http://schemas.microsoft.com/office/drawing/2014/main" id="{E2546B2B-982C-D962-3FEE-E063A13CBC23}"/>
              </a:ext>
            </a:extLst>
          </p:cNvPr>
          <p:cNvSpPr/>
          <p:nvPr/>
        </p:nvSpPr>
        <p:spPr>
          <a:xfrm>
            <a:off x="3541053" y="2531467"/>
            <a:ext cx="2111339" cy="2377980"/>
          </a:xfrm>
          <a:prstGeom prst="roundRect">
            <a:avLst>
              <a:gd name="adj" fmla="val 595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5" name="Rectangle: Rounded Corners 4">
            <a:extLst>
              <a:ext uri="{FF2B5EF4-FFF2-40B4-BE49-F238E27FC236}">
                <a16:creationId xmlns:a16="http://schemas.microsoft.com/office/drawing/2014/main" id="{F66F5352-0775-43B7-9C27-9E87CD136784}"/>
              </a:ext>
            </a:extLst>
          </p:cNvPr>
          <p:cNvSpPr/>
          <p:nvPr/>
        </p:nvSpPr>
        <p:spPr>
          <a:xfrm>
            <a:off x="3912644" y="3077148"/>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6" name="TextBox 5">
            <a:extLst>
              <a:ext uri="{FF2B5EF4-FFF2-40B4-BE49-F238E27FC236}">
                <a16:creationId xmlns:a16="http://schemas.microsoft.com/office/drawing/2014/main" id="{816A8F6C-2EEC-85F8-EA4B-8E91839D3D6D}"/>
              </a:ext>
            </a:extLst>
          </p:cNvPr>
          <p:cNvSpPr txBox="1"/>
          <p:nvPr/>
        </p:nvSpPr>
        <p:spPr>
          <a:xfrm>
            <a:off x="3761967" y="2574651"/>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8" name="Rectangle: Rounded Corners 7">
            <a:extLst>
              <a:ext uri="{FF2B5EF4-FFF2-40B4-BE49-F238E27FC236}">
                <a16:creationId xmlns:a16="http://schemas.microsoft.com/office/drawing/2014/main" id="{2001BFBD-A2E6-D538-DF20-3426543FF988}"/>
              </a:ext>
            </a:extLst>
          </p:cNvPr>
          <p:cNvSpPr/>
          <p:nvPr/>
        </p:nvSpPr>
        <p:spPr>
          <a:xfrm>
            <a:off x="5815450" y="2496373"/>
            <a:ext cx="2111339" cy="2377980"/>
          </a:xfrm>
          <a:prstGeom prst="roundRect">
            <a:avLst>
              <a:gd name="adj" fmla="val 595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31" name="Rectangle: Rounded Corners 30">
            <a:extLst>
              <a:ext uri="{FF2B5EF4-FFF2-40B4-BE49-F238E27FC236}">
                <a16:creationId xmlns:a16="http://schemas.microsoft.com/office/drawing/2014/main" id="{04F21940-C3DF-3B61-19C1-CA1733014621}"/>
              </a:ext>
            </a:extLst>
          </p:cNvPr>
          <p:cNvSpPr/>
          <p:nvPr/>
        </p:nvSpPr>
        <p:spPr>
          <a:xfrm>
            <a:off x="6187041" y="3042054"/>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32" name="TextBox 31">
            <a:extLst>
              <a:ext uri="{FF2B5EF4-FFF2-40B4-BE49-F238E27FC236}">
                <a16:creationId xmlns:a16="http://schemas.microsoft.com/office/drawing/2014/main" id="{BF8A913B-46D0-E71F-198B-36BB475A68E9}"/>
              </a:ext>
            </a:extLst>
          </p:cNvPr>
          <p:cNvSpPr txBox="1"/>
          <p:nvPr/>
        </p:nvSpPr>
        <p:spPr>
          <a:xfrm>
            <a:off x="6036364" y="2539557"/>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4" name="Rectangle: Rounded Corners 33">
            <a:extLst>
              <a:ext uri="{FF2B5EF4-FFF2-40B4-BE49-F238E27FC236}">
                <a16:creationId xmlns:a16="http://schemas.microsoft.com/office/drawing/2014/main" id="{7B046759-7ADB-61A2-F6B9-2D0ED348C53A}"/>
              </a:ext>
            </a:extLst>
          </p:cNvPr>
          <p:cNvSpPr/>
          <p:nvPr/>
        </p:nvSpPr>
        <p:spPr>
          <a:xfrm>
            <a:off x="337152" y="5366388"/>
            <a:ext cx="7908220" cy="1020044"/>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5" name="TextBox 34">
            <a:extLst>
              <a:ext uri="{FF2B5EF4-FFF2-40B4-BE49-F238E27FC236}">
                <a16:creationId xmlns:a16="http://schemas.microsoft.com/office/drawing/2014/main" id="{1EFEB3EA-CEB4-2AD6-09B6-C80E68304EAA}"/>
              </a:ext>
            </a:extLst>
          </p:cNvPr>
          <p:cNvSpPr txBox="1"/>
          <p:nvPr/>
        </p:nvSpPr>
        <p:spPr>
          <a:xfrm>
            <a:off x="465287" y="5402237"/>
            <a:ext cx="12055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Map</a:t>
            </a:r>
          </a:p>
        </p:txBody>
      </p:sp>
      <p:sp>
        <p:nvSpPr>
          <p:cNvPr id="36" name="Rectangle: Rounded Corners 35">
            <a:extLst>
              <a:ext uri="{FF2B5EF4-FFF2-40B4-BE49-F238E27FC236}">
                <a16:creationId xmlns:a16="http://schemas.microsoft.com/office/drawing/2014/main" id="{11CFFADE-53CD-8C6D-10F9-8ED4FC7ACF74}"/>
              </a:ext>
            </a:extLst>
          </p:cNvPr>
          <p:cNvSpPr/>
          <p:nvPr/>
        </p:nvSpPr>
        <p:spPr>
          <a:xfrm>
            <a:off x="1342829" y="5444222"/>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7" name="Rectangle: Rounded Corners 36">
            <a:extLst>
              <a:ext uri="{FF2B5EF4-FFF2-40B4-BE49-F238E27FC236}">
                <a16:creationId xmlns:a16="http://schemas.microsoft.com/office/drawing/2014/main" id="{341AA381-071F-8D72-E5F6-DC3A238E78ED}"/>
              </a:ext>
            </a:extLst>
          </p:cNvPr>
          <p:cNvSpPr/>
          <p:nvPr/>
        </p:nvSpPr>
        <p:spPr>
          <a:xfrm>
            <a:off x="3640924" y="5430734"/>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8" name="Rectangle: Rounded Corners 37">
            <a:extLst>
              <a:ext uri="{FF2B5EF4-FFF2-40B4-BE49-F238E27FC236}">
                <a16:creationId xmlns:a16="http://schemas.microsoft.com/office/drawing/2014/main" id="{332506A8-53BA-578B-AF7E-3B56B35FF884}"/>
              </a:ext>
            </a:extLst>
          </p:cNvPr>
          <p:cNvSpPr/>
          <p:nvPr/>
        </p:nvSpPr>
        <p:spPr>
          <a:xfrm>
            <a:off x="5897388" y="5425879"/>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9" name="TextBox 38">
            <a:extLst>
              <a:ext uri="{FF2B5EF4-FFF2-40B4-BE49-F238E27FC236}">
                <a16:creationId xmlns:a16="http://schemas.microsoft.com/office/drawing/2014/main" id="{D2F25A96-DABF-73EA-6B72-909F4930F0A9}"/>
              </a:ext>
            </a:extLst>
          </p:cNvPr>
          <p:cNvSpPr txBox="1"/>
          <p:nvPr/>
        </p:nvSpPr>
        <p:spPr>
          <a:xfrm>
            <a:off x="1121495" y="2568611"/>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40" name="TextBox 39">
            <a:extLst>
              <a:ext uri="{FF2B5EF4-FFF2-40B4-BE49-F238E27FC236}">
                <a16:creationId xmlns:a16="http://schemas.microsoft.com/office/drawing/2014/main" id="{41EFEF89-365F-D25C-5516-3545818FD26F}"/>
              </a:ext>
            </a:extLst>
          </p:cNvPr>
          <p:cNvSpPr txBox="1"/>
          <p:nvPr/>
        </p:nvSpPr>
        <p:spPr>
          <a:xfrm>
            <a:off x="1351213" y="5415299"/>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41" name="Rectangle: Rounded Corners 40">
            <a:extLst>
              <a:ext uri="{FF2B5EF4-FFF2-40B4-BE49-F238E27FC236}">
                <a16:creationId xmlns:a16="http://schemas.microsoft.com/office/drawing/2014/main" id="{9AEB5D94-3BB3-AFC2-0DB3-7B11607D301A}"/>
              </a:ext>
            </a:extLst>
          </p:cNvPr>
          <p:cNvSpPr/>
          <p:nvPr/>
        </p:nvSpPr>
        <p:spPr>
          <a:xfrm>
            <a:off x="1426273" y="5803271"/>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2" name="Rectangle: Rounded Corners 41">
            <a:extLst>
              <a:ext uri="{FF2B5EF4-FFF2-40B4-BE49-F238E27FC236}">
                <a16:creationId xmlns:a16="http://schemas.microsoft.com/office/drawing/2014/main" id="{84CC5498-80E7-B4FE-F64D-9532445DDF6E}"/>
              </a:ext>
            </a:extLst>
          </p:cNvPr>
          <p:cNvSpPr/>
          <p:nvPr/>
        </p:nvSpPr>
        <p:spPr>
          <a:xfrm>
            <a:off x="1896953" y="1796292"/>
            <a:ext cx="905011" cy="59534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43" name="TextBox 42">
            <a:extLst>
              <a:ext uri="{FF2B5EF4-FFF2-40B4-BE49-F238E27FC236}">
                <a16:creationId xmlns:a16="http://schemas.microsoft.com/office/drawing/2014/main" id="{60EA62C5-E97B-1481-989B-0255B3BAF574}"/>
              </a:ext>
            </a:extLst>
          </p:cNvPr>
          <p:cNvSpPr txBox="1"/>
          <p:nvPr/>
        </p:nvSpPr>
        <p:spPr>
          <a:xfrm>
            <a:off x="3625546" y="544822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44" name="Rectangle: Rounded Corners 43">
            <a:extLst>
              <a:ext uri="{FF2B5EF4-FFF2-40B4-BE49-F238E27FC236}">
                <a16:creationId xmlns:a16="http://schemas.microsoft.com/office/drawing/2014/main" id="{E2A264CD-0FE4-779C-0F7F-DC7866A88D6F}"/>
              </a:ext>
            </a:extLst>
          </p:cNvPr>
          <p:cNvSpPr/>
          <p:nvPr/>
        </p:nvSpPr>
        <p:spPr>
          <a:xfrm>
            <a:off x="3700606" y="5836196"/>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5" name="Rectangle: Rounded Corners 44">
            <a:extLst>
              <a:ext uri="{FF2B5EF4-FFF2-40B4-BE49-F238E27FC236}">
                <a16:creationId xmlns:a16="http://schemas.microsoft.com/office/drawing/2014/main" id="{DB9C5E1C-6B9F-E726-52C6-8FAC755732E2}"/>
              </a:ext>
            </a:extLst>
          </p:cNvPr>
          <p:cNvSpPr/>
          <p:nvPr/>
        </p:nvSpPr>
        <p:spPr>
          <a:xfrm>
            <a:off x="4763561" y="5836195"/>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6" name="TextBox 45">
            <a:extLst>
              <a:ext uri="{FF2B5EF4-FFF2-40B4-BE49-F238E27FC236}">
                <a16:creationId xmlns:a16="http://schemas.microsoft.com/office/drawing/2014/main" id="{840A08A9-C063-D0B8-A86A-3179454BA132}"/>
              </a:ext>
            </a:extLst>
          </p:cNvPr>
          <p:cNvSpPr txBox="1"/>
          <p:nvPr/>
        </p:nvSpPr>
        <p:spPr>
          <a:xfrm>
            <a:off x="5921380" y="5472808"/>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50" name="TextBox 49">
            <a:extLst>
              <a:ext uri="{FF2B5EF4-FFF2-40B4-BE49-F238E27FC236}">
                <a16:creationId xmlns:a16="http://schemas.microsoft.com/office/drawing/2014/main" id="{72B3543C-7DC8-B793-6980-BBC6ADFF9F96}"/>
              </a:ext>
            </a:extLst>
          </p:cNvPr>
          <p:cNvSpPr txBox="1"/>
          <p:nvPr/>
        </p:nvSpPr>
        <p:spPr>
          <a:xfrm>
            <a:off x="8462569" y="5230556"/>
            <a:ext cx="37294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C1C1C"/>
                </a:solidFill>
                <a:effectLst/>
                <a:uLnTx/>
                <a:uFillTx/>
                <a:latin typeface="Segoe Sans Text" panose="020F0502020204030204"/>
                <a:ea typeface="+mn-ea"/>
                <a:cs typeface="+mn-cs"/>
              </a:rPr>
              <a:t>Technical Domains are Previously Purview “Accounts” and each tenant may have up to 5 technical domains.</a:t>
            </a:r>
          </a:p>
        </p:txBody>
      </p:sp>
      <p:cxnSp>
        <p:nvCxnSpPr>
          <p:cNvPr id="52" name="Straight Arrow Connector 51">
            <a:extLst>
              <a:ext uri="{FF2B5EF4-FFF2-40B4-BE49-F238E27FC236}">
                <a16:creationId xmlns:a16="http://schemas.microsoft.com/office/drawing/2014/main" id="{BA861414-F389-8686-FC34-50CF1ED267A0}"/>
              </a:ext>
            </a:extLst>
          </p:cNvPr>
          <p:cNvCxnSpPr>
            <a:cxnSpLocks/>
            <a:stCxn id="50" idx="1"/>
          </p:cNvCxnSpPr>
          <p:nvPr/>
        </p:nvCxnSpPr>
        <p:spPr>
          <a:xfrm flipH="1">
            <a:off x="7389628" y="5646055"/>
            <a:ext cx="107294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07DD34-1FBB-F41C-06F9-54FE56395C15}"/>
              </a:ext>
            </a:extLst>
          </p:cNvPr>
          <p:cNvSpPr>
            <a:spLocks noGrp="1"/>
          </p:cNvSpPr>
          <p:nvPr>
            <p:ph type="title"/>
          </p:nvPr>
        </p:nvSpPr>
        <p:spPr>
          <a:xfrm>
            <a:off x="159790" y="160815"/>
            <a:ext cx="11064240" cy="429586"/>
          </a:xfrm>
        </p:spPr>
        <p:txBody>
          <a:bodyPr vert="horz" lIns="0" tIns="0" rIns="0" bIns="0" rtlCol="0" anchor="t">
            <a:noAutofit/>
          </a:bodyPr>
          <a:lstStyle/>
          <a:p>
            <a:r>
              <a:rPr lang="en-US"/>
              <a:t>The new Purview Data Governance Experience structure</a:t>
            </a:r>
          </a:p>
        </p:txBody>
      </p:sp>
      <p:sp>
        <p:nvSpPr>
          <p:cNvPr id="27" name="Rectangle: Rounded Corners 26">
            <a:extLst>
              <a:ext uri="{FF2B5EF4-FFF2-40B4-BE49-F238E27FC236}">
                <a16:creationId xmlns:a16="http://schemas.microsoft.com/office/drawing/2014/main" id="{3C3C45DF-C754-72EC-E2A8-39B18E386AC7}"/>
              </a:ext>
            </a:extLst>
          </p:cNvPr>
          <p:cNvSpPr/>
          <p:nvPr/>
        </p:nvSpPr>
        <p:spPr>
          <a:xfrm>
            <a:off x="3625546" y="1806948"/>
            <a:ext cx="905011" cy="60289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28" name="Rectangle: Rounded Corners 27">
            <a:extLst>
              <a:ext uri="{FF2B5EF4-FFF2-40B4-BE49-F238E27FC236}">
                <a16:creationId xmlns:a16="http://schemas.microsoft.com/office/drawing/2014/main" id="{9886663E-19E6-FDE6-939C-9725D5BB157C}"/>
              </a:ext>
            </a:extLst>
          </p:cNvPr>
          <p:cNvSpPr/>
          <p:nvPr/>
        </p:nvSpPr>
        <p:spPr>
          <a:xfrm>
            <a:off x="4651873" y="1801620"/>
            <a:ext cx="905011" cy="59534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30" name="Rectangle: Rounded Corners 29">
            <a:extLst>
              <a:ext uri="{FF2B5EF4-FFF2-40B4-BE49-F238E27FC236}">
                <a16:creationId xmlns:a16="http://schemas.microsoft.com/office/drawing/2014/main" id="{9C935F71-AE47-51AE-F86E-4493CF7EE73D}"/>
              </a:ext>
            </a:extLst>
          </p:cNvPr>
          <p:cNvSpPr/>
          <p:nvPr/>
        </p:nvSpPr>
        <p:spPr>
          <a:xfrm>
            <a:off x="6077117" y="5839973"/>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Tree>
    <p:extLst>
      <p:ext uri="{BB962C8B-B14F-4D97-AF65-F5344CB8AC3E}">
        <p14:creationId xmlns:p14="http://schemas.microsoft.com/office/powerpoint/2010/main" val="1187007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DF978-59C1-5023-FA59-3B1C24926DFE}"/>
              </a:ext>
            </a:extLst>
          </p:cNvPr>
          <p:cNvSpPr>
            <a:spLocks noGrp="1"/>
          </p:cNvSpPr>
          <p:nvPr>
            <p:ph type="title"/>
          </p:nvPr>
        </p:nvSpPr>
        <p:spPr>
          <a:xfrm>
            <a:off x="137710" y="117678"/>
            <a:ext cx="11200711" cy="574038"/>
          </a:xfrm>
        </p:spPr>
        <p:txBody>
          <a:bodyPr/>
          <a:lstStyle/>
          <a:p>
            <a:r>
              <a:rPr lang="nl-NL" sz="2400" dirty="0"/>
              <a:t>Purview Data Governance Evolution</a:t>
            </a:r>
            <a:br>
              <a:rPr lang="nl-NL" sz="2400" dirty="0"/>
            </a:br>
            <a:endParaRPr lang="en-NL" sz="2400" dirty="0"/>
          </a:p>
        </p:txBody>
      </p:sp>
      <p:sp>
        <p:nvSpPr>
          <p:cNvPr id="5" name="Content Placeholder 9">
            <a:extLst>
              <a:ext uri="{FF2B5EF4-FFF2-40B4-BE49-F238E27FC236}">
                <a16:creationId xmlns:a16="http://schemas.microsoft.com/office/drawing/2014/main" id="{13EF7648-8CDE-3FD7-D4C8-20C598B69781}"/>
              </a:ext>
            </a:extLst>
          </p:cNvPr>
          <p:cNvSpPr txBox="1">
            <a:spLocks/>
          </p:cNvSpPr>
          <p:nvPr/>
        </p:nvSpPr>
        <p:spPr>
          <a:xfrm>
            <a:off x="3986746" y="1896699"/>
            <a:ext cx="3408000" cy="779656"/>
          </a:xfrm>
          <a:prstGeom prst="rect">
            <a:avLst/>
          </a:prstGeom>
        </p:spPr>
        <p:txBody>
          <a:bodyPr/>
          <a:lst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Tenant-based, 1 primary account, 1 default domain – App managed by MS.</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Other purview instances may exist for a limited time but need to be migrated to a central instance</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https://purview.microsoft.com</a:t>
            </a:r>
          </a:p>
        </p:txBody>
      </p:sp>
      <p:sp>
        <p:nvSpPr>
          <p:cNvPr id="6" name="Content Placeholder 7">
            <a:extLst>
              <a:ext uri="{FF2B5EF4-FFF2-40B4-BE49-F238E27FC236}">
                <a16:creationId xmlns:a16="http://schemas.microsoft.com/office/drawing/2014/main" id="{57395DF5-0504-2AF3-2E5E-53599DEAE316}"/>
              </a:ext>
            </a:extLst>
          </p:cNvPr>
          <p:cNvSpPr txBox="1">
            <a:spLocks/>
          </p:cNvSpPr>
          <p:nvPr/>
        </p:nvSpPr>
        <p:spPr>
          <a:xfrm>
            <a:off x="250017" y="1896230"/>
            <a:ext cx="3407583" cy="783743"/>
          </a:xfrm>
          <a:prstGeom prst="rect">
            <a:avLst/>
          </a:prstGeom>
        </p:spPr>
        <p:txBody>
          <a:bodyPr/>
          <a:lst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Classic, account-based, AD managed.  Can have multiple instances based on different resource groups.</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https://web.purview.azure.com</a:t>
            </a:r>
          </a:p>
          <a:p>
            <a:pPr fontAlgn="auto"/>
            <a:endPar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sp>
        <p:nvSpPr>
          <p:cNvPr id="7" name="Content Placeholder 10">
            <a:extLst>
              <a:ext uri="{FF2B5EF4-FFF2-40B4-BE49-F238E27FC236}">
                <a16:creationId xmlns:a16="http://schemas.microsoft.com/office/drawing/2014/main" id="{656118B5-4954-E103-9768-9B5B05CB4210}"/>
              </a:ext>
            </a:extLst>
          </p:cNvPr>
          <p:cNvSpPr txBox="1">
            <a:spLocks/>
          </p:cNvSpPr>
          <p:nvPr/>
        </p:nvSpPr>
        <p:spPr>
          <a:xfrm>
            <a:off x="7905778" y="1906735"/>
            <a:ext cx="3928015" cy="584775"/>
          </a:xfrm>
          <a:prstGeom prst="rect">
            <a:avLst/>
          </a:prstGeom>
        </p:spPr>
        <p:txBody>
          <a:bodyPr/>
          <a:lst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1 instance per tenant model.</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Tenant-based, multi-domain, MS managed.</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All existing accounts would be migrated to different platform domains but will share the same Data Map</a:t>
            </a:r>
          </a:p>
          <a:p>
            <a:pPr fontAlgn="auto"/>
            <a:r>
              <a:rPr lang="nl-NL" sz="1000" dirty="0">
                <a:solidFill>
                  <a:srgbClr val="595959"/>
                </a:solidFill>
                <a:latin typeface="Segoe UI" panose="020B0502040204020203" pitchFamily="34" charset="0"/>
                <a:ea typeface="Verdana" panose="020B0604030504040204" pitchFamily="34" charset="0"/>
                <a:cs typeface="Segoe UI" panose="020B0502040204020203" pitchFamily="34" charset="0"/>
              </a:rPr>
              <a:t>https://purview.microsoft.com</a:t>
            </a:r>
          </a:p>
        </p:txBody>
      </p:sp>
      <p:grpSp>
        <p:nvGrpSpPr>
          <p:cNvPr id="10" name="Group 9">
            <a:extLst>
              <a:ext uri="{FF2B5EF4-FFF2-40B4-BE49-F238E27FC236}">
                <a16:creationId xmlns:a16="http://schemas.microsoft.com/office/drawing/2014/main" id="{BC137BDE-68FA-FB0A-FF55-C90B4428B8A2}"/>
              </a:ext>
            </a:extLst>
          </p:cNvPr>
          <p:cNvGrpSpPr/>
          <p:nvPr/>
        </p:nvGrpSpPr>
        <p:grpSpPr>
          <a:xfrm>
            <a:off x="367326" y="3426551"/>
            <a:ext cx="1301676" cy="1303847"/>
            <a:chOff x="367326" y="3037243"/>
            <a:chExt cx="1301676" cy="1303847"/>
          </a:xfrm>
        </p:grpSpPr>
        <p:sp>
          <p:nvSpPr>
            <p:cNvPr id="11" name="Cylinder 10">
              <a:extLst>
                <a:ext uri="{FF2B5EF4-FFF2-40B4-BE49-F238E27FC236}">
                  <a16:creationId xmlns:a16="http://schemas.microsoft.com/office/drawing/2014/main" id="{39DEBE76-2982-1A0B-2A99-8EC3D87F3F81}"/>
                </a:ext>
              </a:extLst>
            </p:cNvPr>
            <p:cNvSpPr/>
            <p:nvPr/>
          </p:nvSpPr>
          <p:spPr>
            <a:xfrm>
              <a:off x="639191" y="3634802"/>
              <a:ext cx="847863" cy="347436"/>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Data Map</a:t>
              </a:r>
            </a:p>
          </p:txBody>
        </p:sp>
        <p:sp>
          <p:nvSpPr>
            <p:cNvPr id="12" name="Rectangle 11">
              <a:extLst>
                <a:ext uri="{FF2B5EF4-FFF2-40B4-BE49-F238E27FC236}">
                  <a16:creationId xmlns:a16="http://schemas.microsoft.com/office/drawing/2014/main" id="{CC2CA6D1-C00D-054F-A77E-AD970029F2EF}"/>
                </a:ext>
              </a:extLst>
            </p:cNvPr>
            <p:cNvSpPr/>
            <p:nvPr/>
          </p:nvSpPr>
          <p:spPr>
            <a:xfrm>
              <a:off x="736847" y="3264254"/>
              <a:ext cx="639192" cy="218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App</a:t>
              </a:r>
            </a:p>
          </p:txBody>
        </p:sp>
        <p:sp>
          <p:nvSpPr>
            <p:cNvPr id="13" name="Rectangle 12">
              <a:extLst>
                <a:ext uri="{FF2B5EF4-FFF2-40B4-BE49-F238E27FC236}">
                  <a16:creationId xmlns:a16="http://schemas.microsoft.com/office/drawing/2014/main" id="{5F34B38C-F0BE-F509-CB9E-8AAFF2A6169F}"/>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A</a:t>
              </a:r>
            </a:p>
          </p:txBody>
        </p:sp>
      </p:grpSp>
      <p:grpSp>
        <p:nvGrpSpPr>
          <p:cNvPr id="14" name="Group 13">
            <a:extLst>
              <a:ext uri="{FF2B5EF4-FFF2-40B4-BE49-F238E27FC236}">
                <a16:creationId xmlns:a16="http://schemas.microsoft.com/office/drawing/2014/main" id="{AAF50608-2820-2600-3B9B-51E4A809A49E}"/>
              </a:ext>
            </a:extLst>
          </p:cNvPr>
          <p:cNvGrpSpPr/>
          <p:nvPr/>
        </p:nvGrpSpPr>
        <p:grpSpPr>
          <a:xfrm>
            <a:off x="358853" y="4900478"/>
            <a:ext cx="1301676" cy="1303847"/>
            <a:chOff x="367326" y="3037243"/>
            <a:chExt cx="1301676" cy="1303847"/>
          </a:xfrm>
        </p:grpSpPr>
        <p:sp>
          <p:nvSpPr>
            <p:cNvPr id="15" name="Cylinder 14">
              <a:extLst>
                <a:ext uri="{FF2B5EF4-FFF2-40B4-BE49-F238E27FC236}">
                  <a16:creationId xmlns:a16="http://schemas.microsoft.com/office/drawing/2014/main" id="{E9910C31-E27F-4A85-4B85-3CD69956686C}"/>
                </a:ext>
              </a:extLst>
            </p:cNvPr>
            <p:cNvSpPr/>
            <p:nvPr/>
          </p:nvSpPr>
          <p:spPr>
            <a:xfrm>
              <a:off x="639191" y="3634802"/>
              <a:ext cx="847863" cy="347436"/>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tx1"/>
                  </a:solidFill>
                </a:rPr>
                <a:t>Data Map</a:t>
              </a:r>
            </a:p>
          </p:txBody>
        </p:sp>
        <p:sp>
          <p:nvSpPr>
            <p:cNvPr id="16" name="Rectangle 15">
              <a:extLst>
                <a:ext uri="{FF2B5EF4-FFF2-40B4-BE49-F238E27FC236}">
                  <a16:creationId xmlns:a16="http://schemas.microsoft.com/office/drawing/2014/main" id="{C6084416-4532-D1FE-2FD1-2B24111ACDEB}"/>
                </a:ext>
              </a:extLst>
            </p:cNvPr>
            <p:cNvSpPr/>
            <p:nvPr/>
          </p:nvSpPr>
          <p:spPr>
            <a:xfrm>
              <a:off x="736847" y="3264254"/>
              <a:ext cx="639192" cy="2185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tx1"/>
                  </a:solidFill>
                </a:rPr>
                <a:t>App</a:t>
              </a:r>
            </a:p>
          </p:txBody>
        </p:sp>
        <p:sp>
          <p:nvSpPr>
            <p:cNvPr id="17" name="Rectangle 16">
              <a:extLst>
                <a:ext uri="{FF2B5EF4-FFF2-40B4-BE49-F238E27FC236}">
                  <a16:creationId xmlns:a16="http://schemas.microsoft.com/office/drawing/2014/main" id="{CC868F8D-3674-A212-2175-DACA2E60384C}"/>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C</a:t>
              </a:r>
            </a:p>
          </p:txBody>
        </p:sp>
      </p:grpSp>
      <p:grpSp>
        <p:nvGrpSpPr>
          <p:cNvPr id="18" name="Group 17">
            <a:extLst>
              <a:ext uri="{FF2B5EF4-FFF2-40B4-BE49-F238E27FC236}">
                <a16:creationId xmlns:a16="http://schemas.microsoft.com/office/drawing/2014/main" id="{8D5E702B-5ABD-3CBB-284E-6A6FE6AC3987}"/>
              </a:ext>
            </a:extLst>
          </p:cNvPr>
          <p:cNvGrpSpPr/>
          <p:nvPr/>
        </p:nvGrpSpPr>
        <p:grpSpPr>
          <a:xfrm>
            <a:off x="2161713" y="4880306"/>
            <a:ext cx="1301676" cy="1303847"/>
            <a:chOff x="367326" y="3037243"/>
            <a:chExt cx="1301676" cy="1303847"/>
          </a:xfrm>
        </p:grpSpPr>
        <p:sp>
          <p:nvSpPr>
            <p:cNvPr id="19" name="Cylinder 18">
              <a:extLst>
                <a:ext uri="{FF2B5EF4-FFF2-40B4-BE49-F238E27FC236}">
                  <a16:creationId xmlns:a16="http://schemas.microsoft.com/office/drawing/2014/main" id="{81592A02-397D-0C1C-7AB4-5C37EE16CB0C}"/>
                </a:ext>
              </a:extLst>
            </p:cNvPr>
            <p:cNvSpPr/>
            <p:nvPr/>
          </p:nvSpPr>
          <p:spPr>
            <a:xfrm>
              <a:off x="639191" y="3634802"/>
              <a:ext cx="847863" cy="347436"/>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Data Map</a:t>
              </a:r>
            </a:p>
          </p:txBody>
        </p:sp>
        <p:sp>
          <p:nvSpPr>
            <p:cNvPr id="20" name="Rectangle 19">
              <a:extLst>
                <a:ext uri="{FF2B5EF4-FFF2-40B4-BE49-F238E27FC236}">
                  <a16:creationId xmlns:a16="http://schemas.microsoft.com/office/drawing/2014/main" id="{DC64E392-D7FF-10D3-7344-5ECB3F2107F8}"/>
                </a:ext>
              </a:extLst>
            </p:cNvPr>
            <p:cNvSpPr/>
            <p:nvPr/>
          </p:nvSpPr>
          <p:spPr>
            <a:xfrm>
              <a:off x="736847" y="3264254"/>
              <a:ext cx="639192" cy="2185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App</a:t>
              </a:r>
            </a:p>
          </p:txBody>
        </p:sp>
        <p:sp>
          <p:nvSpPr>
            <p:cNvPr id="21" name="Rectangle 20">
              <a:extLst>
                <a:ext uri="{FF2B5EF4-FFF2-40B4-BE49-F238E27FC236}">
                  <a16:creationId xmlns:a16="http://schemas.microsoft.com/office/drawing/2014/main" id="{718F03D7-49AE-F99B-A503-7CB4A57A48BE}"/>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D</a:t>
              </a:r>
            </a:p>
          </p:txBody>
        </p:sp>
      </p:grpSp>
      <p:grpSp>
        <p:nvGrpSpPr>
          <p:cNvPr id="22" name="Group 21">
            <a:extLst>
              <a:ext uri="{FF2B5EF4-FFF2-40B4-BE49-F238E27FC236}">
                <a16:creationId xmlns:a16="http://schemas.microsoft.com/office/drawing/2014/main" id="{7D3E7985-68CF-93C2-9BAD-3702339023A0}"/>
              </a:ext>
            </a:extLst>
          </p:cNvPr>
          <p:cNvGrpSpPr/>
          <p:nvPr/>
        </p:nvGrpSpPr>
        <p:grpSpPr>
          <a:xfrm>
            <a:off x="2172829" y="3453460"/>
            <a:ext cx="1301676" cy="1303847"/>
            <a:chOff x="367326" y="3037243"/>
            <a:chExt cx="1301676" cy="1303847"/>
          </a:xfrm>
        </p:grpSpPr>
        <p:sp>
          <p:nvSpPr>
            <p:cNvPr id="23" name="Cylinder 22">
              <a:extLst>
                <a:ext uri="{FF2B5EF4-FFF2-40B4-BE49-F238E27FC236}">
                  <a16:creationId xmlns:a16="http://schemas.microsoft.com/office/drawing/2014/main" id="{B6C30A30-F56E-A808-45AE-225B50C04A43}"/>
                </a:ext>
              </a:extLst>
            </p:cNvPr>
            <p:cNvSpPr/>
            <p:nvPr/>
          </p:nvSpPr>
          <p:spPr>
            <a:xfrm>
              <a:off x="639191" y="3634802"/>
              <a:ext cx="847863" cy="347436"/>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Data Map</a:t>
              </a:r>
            </a:p>
          </p:txBody>
        </p:sp>
        <p:sp>
          <p:nvSpPr>
            <p:cNvPr id="24" name="Rectangle 23">
              <a:extLst>
                <a:ext uri="{FF2B5EF4-FFF2-40B4-BE49-F238E27FC236}">
                  <a16:creationId xmlns:a16="http://schemas.microsoft.com/office/drawing/2014/main" id="{D677BC12-28B5-0B47-B95F-C74E3C3FCC89}"/>
                </a:ext>
              </a:extLst>
            </p:cNvPr>
            <p:cNvSpPr/>
            <p:nvPr/>
          </p:nvSpPr>
          <p:spPr>
            <a:xfrm>
              <a:off x="736847" y="3264254"/>
              <a:ext cx="639192" cy="218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App</a:t>
              </a:r>
            </a:p>
          </p:txBody>
        </p:sp>
        <p:sp>
          <p:nvSpPr>
            <p:cNvPr id="25" name="Rectangle 24">
              <a:extLst>
                <a:ext uri="{FF2B5EF4-FFF2-40B4-BE49-F238E27FC236}">
                  <a16:creationId xmlns:a16="http://schemas.microsoft.com/office/drawing/2014/main" id="{8E05F14F-5C3E-E15B-0A87-3C33A7371BB1}"/>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B</a:t>
              </a:r>
            </a:p>
          </p:txBody>
        </p:sp>
      </p:grpSp>
      <p:sp>
        <p:nvSpPr>
          <p:cNvPr id="26" name="Rectangle 25">
            <a:extLst>
              <a:ext uri="{FF2B5EF4-FFF2-40B4-BE49-F238E27FC236}">
                <a16:creationId xmlns:a16="http://schemas.microsoft.com/office/drawing/2014/main" id="{F6171A34-417D-66EE-5884-198B124E7FD7}"/>
              </a:ext>
            </a:extLst>
          </p:cNvPr>
          <p:cNvSpPr/>
          <p:nvPr/>
        </p:nvSpPr>
        <p:spPr>
          <a:xfrm>
            <a:off x="4403609" y="3528084"/>
            <a:ext cx="2632822" cy="218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dirty="0">
                <a:solidFill>
                  <a:schemeClr val="bg2"/>
                </a:solidFill>
              </a:rPr>
              <a:t>Tenant-level App</a:t>
            </a:r>
          </a:p>
        </p:txBody>
      </p:sp>
      <p:sp>
        <p:nvSpPr>
          <p:cNvPr id="28" name="Cylinder 27">
            <a:extLst>
              <a:ext uri="{FF2B5EF4-FFF2-40B4-BE49-F238E27FC236}">
                <a16:creationId xmlns:a16="http://schemas.microsoft.com/office/drawing/2014/main" id="{D26E6294-26F7-76B5-8B52-3D04B7464437}"/>
              </a:ext>
            </a:extLst>
          </p:cNvPr>
          <p:cNvSpPr/>
          <p:nvPr/>
        </p:nvSpPr>
        <p:spPr>
          <a:xfrm>
            <a:off x="5296089" y="3945396"/>
            <a:ext cx="847863" cy="347436"/>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dirty="0">
                <a:solidFill>
                  <a:schemeClr val="bg2"/>
                </a:solidFill>
              </a:rPr>
              <a:t>Data Map</a:t>
            </a:r>
          </a:p>
        </p:txBody>
      </p:sp>
      <p:sp>
        <p:nvSpPr>
          <p:cNvPr id="30" name="Rectangle 29">
            <a:extLst>
              <a:ext uri="{FF2B5EF4-FFF2-40B4-BE49-F238E27FC236}">
                <a16:creationId xmlns:a16="http://schemas.microsoft.com/office/drawing/2014/main" id="{65AADFAA-AE11-6A7B-8DFF-436730E7899F}"/>
              </a:ext>
            </a:extLst>
          </p:cNvPr>
          <p:cNvSpPr/>
          <p:nvPr/>
        </p:nvSpPr>
        <p:spPr>
          <a:xfrm>
            <a:off x="4008752" y="3399169"/>
            <a:ext cx="3458630" cy="12179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A</a:t>
            </a:r>
          </a:p>
        </p:txBody>
      </p:sp>
      <p:cxnSp>
        <p:nvCxnSpPr>
          <p:cNvPr id="31" name="Straight Connector 30">
            <a:extLst>
              <a:ext uri="{FF2B5EF4-FFF2-40B4-BE49-F238E27FC236}">
                <a16:creationId xmlns:a16="http://schemas.microsoft.com/office/drawing/2014/main" id="{828C9E3D-224E-1D4B-1598-92825756726A}"/>
              </a:ext>
            </a:extLst>
          </p:cNvPr>
          <p:cNvCxnSpPr>
            <a:cxnSpLocks/>
            <a:stCxn id="28" idx="1"/>
            <a:endCxn id="26" idx="2"/>
          </p:cNvCxnSpPr>
          <p:nvPr/>
        </p:nvCxnSpPr>
        <p:spPr>
          <a:xfrm flipH="1" flipV="1">
            <a:off x="5720020" y="3746605"/>
            <a:ext cx="1" cy="198791"/>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5C6B338-A23E-3C16-9247-6DDF87948961}"/>
              </a:ext>
            </a:extLst>
          </p:cNvPr>
          <p:cNvGrpSpPr/>
          <p:nvPr/>
        </p:nvGrpSpPr>
        <p:grpSpPr>
          <a:xfrm>
            <a:off x="6180829" y="4864836"/>
            <a:ext cx="1301676" cy="1303847"/>
            <a:chOff x="367326" y="3037243"/>
            <a:chExt cx="1301676" cy="1303847"/>
          </a:xfrm>
        </p:grpSpPr>
        <p:sp>
          <p:nvSpPr>
            <p:cNvPr id="37" name="Cylinder 36">
              <a:extLst>
                <a:ext uri="{FF2B5EF4-FFF2-40B4-BE49-F238E27FC236}">
                  <a16:creationId xmlns:a16="http://schemas.microsoft.com/office/drawing/2014/main" id="{C5AA8769-9003-93AA-CA04-11C61C26AF5D}"/>
                </a:ext>
              </a:extLst>
            </p:cNvPr>
            <p:cNvSpPr/>
            <p:nvPr/>
          </p:nvSpPr>
          <p:spPr>
            <a:xfrm>
              <a:off x="639191" y="3634802"/>
              <a:ext cx="847863" cy="347436"/>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Data Map</a:t>
              </a:r>
            </a:p>
          </p:txBody>
        </p:sp>
        <p:sp>
          <p:nvSpPr>
            <p:cNvPr id="38" name="Rectangle 37">
              <a:extLst>
                <a:ext uri="{FF2B5EF4-FFF2-40B4-BE49-F238E27FC236}">
                  <a16:creationId xmlns:a16="http://schemas.microsoft.com/office/drawing/2014/main" id="{A0FFCE29-A1EA-0B18-23A1-5CC58C289266}"/>
                </a:ext>
              </a:extLst>
            </p:cNvPr>
            <p:cNvSpPr/>
            <p:nvPr/>
          </p:nvSpPr>
          <p:spPr>
            <a:xfrm>
              <a:off x="736847" y="3264254"/>
              <a:ext cx="639192" cy="218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bg2"/>
                  </a:solidFill>
                </a:rPr>
                <a:t>App</a:t>
              </a:r>
            </a:p>
          </p:txBody>
        </p:sp>
        <p:sp>
          <p:nvSpPr>
            <p:cNvPr id="39" name="Rectangle 38">
              <a:extLst>
                <a:ext uri="{FF2B5EF4-FFF2-40B4-BE49-F238E27FC236}">
                  <a16:creationId xmlns:a16="http://schemas.microsoft.com/office/drawing/2014/main" id="{0029056B-28F8-B5B2-0EBC-83C3F5D6814E}"/>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B</a:t>
              </a:r>
            </a:p>
          </p:txBody>
        </p:sp>
      </p:grpSp>
      <p:grpSp>
        <p:nvGrpSpPr>
          <p:cNvPr id="44" name="Group 43">
            <a:extLst>
              <a:ext uri="{FF2B5EF4-FFF2-40B4-BE49-F238E27FC236}">
                <a16:creationId xmlns:a16="http://schemas.microsoft.com/office/drawing/2014/main" id="{45CE4AAF-BCD2-5270-086C-59B0C316AA44}"/>
              </a:ext>
            </a:extLst>
          </p:cNvPr>
          <p:cNvGrpSpPr/>
          <p:nvPr/>
        </p:nvGrpSpPr>
        <p:grpSpPr>
          <a:xfrm>
            <a:off x="4019641" y="4866311"/>
            <a:ext cx="1301676" cy="1303847"/>
            <a:chOff x="367326" y="3037243"/>
            <a:chExt cx="1301676" cy="1303847"/>
          </a:xfrm>
        </p:grpSpPr>
        <p:sp>
          <p:nvSpPr>
            <p:cNvPr id="45" name="Cylinder 44">
              <a:extLst>
                <a:ext uri="{FF2B5EF4-FFF2-40B4-BE49-F238E27FC236}">
                  <a16:creationId xmlns:a16="http://schemas.microsoft.com/office/drawing/2014/main" id="{B25418A2-B8A3-2654-14D0-16DAEF41B95E}"/>
                </a:ext>
              </a:extLst>
            </p:cNvPr>
            <p:cNvSpPr/>
            <p:nvPr/>
          </p:nvSpPr>
          <p:spPr>
            <a:xfrm>
              <a:off x="639191" y="3634802"/>
              <a:ext cx="847863" cy="347436"/>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tx1"/>
                  </a:solidFill>
                </a:rPr>
                <a:t>Data Map</a:t>
              </a:r>
            </a:p>
          </p:txBody>
        </p:sp>
        <p:sp>
          <p:nvSpPr>
            <p:cNvPr id="46" name="Rectangle 45">
              <a:extLst>
                <a:ext uri="{FF2B5EF4-FFF2-40B4-BE49-F238E27FC236}">
                  <a16:creationId xmlns:a16="http://schemas.microsoft.com/office/drawing/2014/main" id="{D3D65DCA-9F63-0002-86A8-92B5CE226B75}"/>
                </a:ext>
              </a:extLst>
            </p:cNvPr>
            <p:cNvSpPr/>
            <p:nvPr/>
          </p:nvSpPr>
          <p:spPr>
            <a:xfrm>
              <a:off x="736847" y="3264254"/>
              <a:ext cx="639192" cy="2185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a:solidFill>
                    <a:schemeClr val="tx1"/>
                  </a:solidFill>
                </a:rPr>
                <a:t>App</a:t>
              </a:r>
            </a:p>
          </p:txBody>
        </p:sp>
        <p:sp>
          <p:nvSpPr>
            <p:cNvPr id="47" name="Rectangle 46">
              <a:extLst>
                <a:ext uri="{FF2B5EF4-FFF2-40B4-BE49-F238E27FC236}">
                  <a16:creationId xmlns:a16="http://schemas.microsoft.com/office/drawing/2014/main" id="{AA5C4757-3E4E-63E6-1EB8-7A4D8DC144BB}"/>
                </a:ext>
              </a:extLst>
            </p:cNvPr>
            <p:cNvSpPr/>
            <p:nvPr/>
          </p:nvSpPr>
          <p:spPr>
            <a:xfrm>
              <a:off x="367326" y="3037243"/>
              <a:ext cx="1301676" cy="1303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r>
                <a:rPr lang="nl-NL" sz="1000">
                  <a:solidFill>
                    <a:schemeClr val="tx1"/>
                  </a:solidFill>
                </a:rPr>
                <a:t>Account C</a:t>
              </a:r>
            </a:p>
          </p:txBody>
        </p:sp>
      </p:grpSp>
      <p:cxnSp>
        <p:nvCxnSpPr>
          <p:cNvPr id="64" name="Straight Connector 63">
            <a:extLst>
              <a:ext uri="{FF2B5EF4-FFF2-40B4-BE49-F238E27FC236}">
                <a16:creationId xmlns:a16="http://schemas.microsoft.com/office/drawing/2014/main" id="{0867FF9B-03C3-3059-96E3-0EB905078E04}"/>
              </a:ext>
            </a:extLst>
          </p:cNvPr>
          <p:cNvCxnSpPr>
            <a:cxnSpLocks/>
          </p:cNvCxnSpPr>
          <p:nvPr/>
        </p:nvCxnSpPr>
        <p:spPr>
          <a:xfrm>
            <a:off x="3730026" y="1514327"/>
            <a:ext cx="0" cy="505565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2E9FB83-F51E-0984-2AD6-2CA50F9497BD}"/>
              </a:ext>
            </a:extLst>
          </p:cNvPr>
          <p:cNvCxnSpPr>
            <a:cxnSpLocks/>
          </p:cNvCxnSpPr>
          <p:nvPr/>
        </p:nvCxnSpPr>
        <p:spPr>
          <a:xfrm>
            <a:off x="7698509" y="1514327"/>
            <a:ext cx="0" cy="505565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Rectangle 65">
            <a:extLst>
              <a:ext uri="{FF2B5EF4-FFF2-40B4-BE49-F238E27FC236}">
                <a16:creationId xmlns:a16="http://schemas.microsoft.com/office/drawing/2014/main" id="{CF64E5EA-4A18-2215-891D-405D1DDB11FD}"/>
              </a:ext>
            </a:extLst>
          </p:cNvPr>
          <p:cNvSpPr/>
          <p:nvPr/>
        </p:nvSpPr>
        <p:spPr>
          <a:xfrm>
            <a:off x="467748" y="1153155"/>
            <a:ext cx="2259632" cy="707886"/>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Classic Purview (PaaS)</a:t>
            </a:r>
          </a:p>
        </p:txBody>
      </p:sp>
      <p:sp>
        <p:nvSpPr>
          <p:cNvPr id="67" name="Rectangle 66">
            <a:extLst>
              <a:ext uri="{FF2B5EF4-FFF2-40B4-BE49-F238E27FC236}">
                <a16:creationId xmlns:a16="http://schemas.microsoft.com/office/drawing/2014/main" id="{D5E1970D-66E0-1441-2DA9-8D028B3D6AD3}"/>
              </a:ext>
            </a:extLst>
          </p:cNvPr>
          <p:cNvSpPr/>
          <p:nvPr/>
        </p:nvSpPr>
        <p:spPr>
          <a:xfrm>
            <a:off x="4389162" y="1184532"/>
            <a:ext cx="2259632" cy="707886"/>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Transition Period</a:t>
            </a:r>
          </a:p>
          <a:p>
            <a:pPr algn="ctr"/>
            <a:r>
              <a:rPr lang="en-US" sz="2000" dirty="0">
                <a:ln w="0"/>
                <a:solidFill>
                  <a:schemeClr val="accent1"/>
                </a:solidFill>
                <a:effectLst>
                  <a:outerShdw blurRad="38100" dist="25400" dir="5400000" algn="ctr" rotWithShape="0">
                    <a:srgbClr val="6E747A">
                      <a:alpha val="43000"/>
                    </a:srgbClr>
                  </a:outerShdw>
                </a:effectLst>
              </a:rPr>
              <a:t>(PaaS + SaaS)</a:t>
            </a:r>
          </a:p>
        </p:txBody>
      </p:sp>
      <p:sp>
        <p:nvSpPr>
          <p:cNvPr id="68" name="Rectangle 67">
            <a:extLst>
              <a:ext uri="{FF2B5EF4-FFF2-40B4-BE49-F238E27FC236}">
                <a16:creationId xmlns:a16="http://schemas.microsoft.com/office/drawing/2014/main" id="{D124C5D1-B468-0CC1-B0A2-0AE52405EF8C}"/>
              </a:ext>
            </a:extLst>
          </p:cNvPr>
          <p:cNvSpPr/>
          <p:nvPr/>
        </p:nvSpPr>
        <p:spPr>
          <a:xfrm>
            <a:off x="8231147" y="1181079"/>
            <a:ext cx="3013934" cy="707886"/>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Next Gen Architecture (SaaS)</a:t>
            </a:r>
          </a:p>
        </p:txBody>
      </p:sp>
      <p:pic>
        <p:nvPicPr>
          <p:cNvPr id="81" name="Graphic 80">
            <a:extLst>
              <a:ext uri="{FF2B5EF4-FFF2-40B4-BE49-F238E27FC236}">
                <a16:creationId xmlns:a16="http://schemas.microsoft.com/office/drawing/2014/main" id="{9B7AAD8A-B68E-C304-4412-F1D487CF3F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65" y="3234519"/>
            <a:ext cx="338722" cy="338722"/>
          </a:xfrm>
          <a:prstGeom prst="rect">
            <a:avLst/>
          </a:prstGeom>
        </p:spPr>
      </p:pic>
      <p:pic>
        <p:nvPicPr>
          <p:cNvPr id="82" name="Graphic 81">
            <a:extLst>
              <a:ext uri="{FF2B5EF4-FFF2-40B4-BE49-F238E27FC236}">
                <a16:creationId xmlns:a16="http://schemas.microsoft.com/office/drawing/2014/main" id="{6237FF7F-AB09-C2CE-01EC-DF47B02969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0332" y="3250178"/>
            <a:ext cx="338722" cy="338722"/>
          </a:xfrm>
          <a:prstGeom prst="rect">
            <a:avLst/>
          </a:prstGeom>
        </p:spPr>
      </p:pic>
      <p:pic>
        <p:nvPicPr>
          <p:cNvPr id="83" name="Graphic 82">
            <a:extLst>
              <a:ext uri="{FF2B5EF4-FFF2-40B4-BE49-F238E27FC236}">
                <a16:creationId xmlns:a16="http://schemas.microsoft.com/office/drawing/2014/main" id="{2C8A9AE1-CBB2-B1A4-62C3-523E5574DB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1917" y="4741137"/>
            <a:ext cx="338722" cy="338722"/>
          </a:xfrm>
          <a:prstGeom prst="rect">
            <a:avLst/>
          </a:prstGeom>
        </p:spPr>
      </p:pic>
      <p:pic>
        <p:nvPicPr>
          <p:cNvPr id="84" name="Graphic 83">
            <a:extLst>
              <a:ext uri="{FF2B5EF4-FFF2-40B4-BE49-F238E27FC236}">
                <a16:creationId xmlns:a16="http://schemas.microsoft.com/office/drawing/2014/main" id="{DB433721-49FB-4290-9F3B-31937A06B1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3809" y="4750038"/>
            <a:ext cx="338722" cy="338722"/>
          </a:xfrm>
          <a:prstGeom prst="rect">
            <a:avLst/>
          </a:prstGeom>
        </p:spPr>
      </p:pic>
      <p:pic>
        <p:nvPicPr>
          <p:cNvPr id="86" name="Picture 85" descr="A blue and black logo&#10;&#10;Description automatically generated">
            <a:extLst>
              <a:ext uri="{FF2B5EF4-FFF2-40B4-BE49-F238E27FC236}">
                <a16:creationId xmlns:a16="http://schemas.microsoft.com/office/drawing/2014/main" id="{41BE9F75-24FB-E80A-A2D8-093A3E6382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058" y="3430602"/>
            <a:ext cx="449676" cy="280298"/>
          </a:xfrm>
          <a:prstGeom prst="rect">
            <a:avLst/>
          </a:prstGeom>
        </p:spPr>
      </p:pic>
      <p:pic>
        <p:nvPicPr>
          <p:cNvPr id="87" name="Picture 86" descr="A blue and black logo&#10;&#10;Description automatically generated">
            <a:extLst>
              <a:ext uri="{FF2B5EF4-FFF2-40B4-BE49-F238E27FC236}">
                <a16:creationId xmlns:a16="http://schemas.microsoft.com/office/drawing/2014/main" id="{D64E45D6-6279-9701-12CF-3723781B23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35468" y="3445448"/>
            <a:ext cx="449676" cy="280298"/>
          </a:xfrm>
          <a:prstGeom prst="rect">
            <a:avLst/>
          </a:prstGeom>
        </p:spPr>
      </p:pic>
      <p:pic>
        <p:nvPicPr>
          <p:cNvPr id="88" name="Picture 87" descr="A blue and black logo&#10;&#10;Description automatically generated">
            <a:extLst>
              <a:ext uri="{FF2B5EF4-FFF2-40B4-BE49-F238E27FC236}">
                <a16:creationId xmlns:a16="http://schemas.microsoft.com/office/drawing/2014/main" id="{4981B4D3-814A-799D-BFD3-C1B445CE4B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55062" y="4865951"/>
            <a:ext cx="449676" cy="280298"/>
          </a:xfrm>
          <a:prstGeom prst="rect">
            <a:avLst/>
          </a:prstGeom>
        </p:spPr>
      </p:pic>
      <p:pic>
        <p:nvPicPr>
          <p:cNvPr id="89" name="Picture 88" descr="A blue and black logo&#10;&#10;Description automatically generated">
            <a:extLst>
              <a:ext uri="{FF2B5EF4-FFF2-40B4-BE49-F238E27FC236}">
                <a16:creationId xmlns:a16="http://schemas.microsoft.com/office/drawing/2014/main" id="{1DC9B507-2728-F7F7-D9FD-3FFAEAF3A0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8827" y="4889739"/>
            <a:ext cx="449676" cy="280298"/>
          </a:xfrm>
          <a:prstGeom prst="rect">
            <a:avLst/>
          </a:prstGeom>
        </p:spPr>
      </p:pic>
      <p:cxnSp>
        <p:nvCxnSpPr>
          <p:cNvPr id="93" name="Connector: Elbow 92">
            <a:extLst>
              <a:ext uri="{FF2B5EF4-FFF2-40B4-BE49-F238E27FC236}">
                <a16:creationId xmlns:a16="http://schemas.microsoft.com/office/drawing/2014/main" id="{B31AB9A5-6D72-D9F3-50C5-AB1686566086}"/>
              </a:ext>
            </a:extLst>
          </p:cNvPr>
          <p:cNvCxnSpPr>
            <a:cxnSpLocks/>
            <a:stCxn id="47" idx="3"/>
            <a:endCxn id="30" idx="2"/>
          </p:cNvCxnSpPr>
          <p:nvPr/>
        </p:nvCxnSpPr>
        <p:spPr>
          <a:xfrm flipV="1">
            <a:off x="5321317" y="4617074"/>
            <a:ext cx="416750" cy="9011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131A56A2-9F22-3FF6-412B-AA798AA2EDDA}"/>
              </a:ext>
            </a:extLst>
          </p:cNvPr>
          <p:cNvCxnSpPr>
            <a:cxnSpLocks/>
            <a:stCxn id="39" idx="1"/>
            <a:endCxn id="30" idx="2"/>
          </p:cNvCxnSpPr>
          <p:nvPr/>
        </p:nvCxnSpPr>
        <p:spPr>
          <a:xfrm rot="10800000">
            <a:off x="5738067" y="4617074"/>
            <a:ext cx="442762" cy="89968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7" name="Arrow: Right 96">
            <a:extLst>
              <a:ext uri="{FF2B5EF4-FFF2-40B4-BE49-F238E27FC236}">
                <a16:creationId xmlns:a16="http://schemas.microsoft.com/office/drawing/2014/main" id="{322BEBC4-9A13-59E6-D30E-7547D272BF53}"/>
              </a:ext>
            </a:extLst>
          </p:cNvPr>
          <p:cNvSpPr/>
          <p:nvPr/>
        </p:nvSpPr>
        <p:spPr>
          <a:xfrm>
            <a:off x="3579708" y="4321473"/>
            <a:ext cx="383362" cy="339050"/>
          </a:xfrm>
          <a:prstGeom prst="rightArrow">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98" name="Arrow: Right 97">
            <a:extLst>
              <a:ext uri="{FF2B5EF4-FFF2-40B4-BE49-F238E27FC236}">
                <a16:creationId xmlns:a16="http://schemas.microsoft.com/office/drawing/2014/main" id="{E1A3C6F2-BEE5-0159-048D-A820BC5FCF0A}"/>
              </a:ext>
            </a:extLst>
          </p:cNvPr>
          <p:cNvSpPr/>
          <p:nvPr/>
        </p:nvSpPr>
        <p:spPr>
          <a:xfrm>
            <a:off x="7575770" y="4321473"/>
            <a:ext cx="383362" cy="339050"/>
          </a:xfrm>
          <a:prstGeom prst="rightArrow">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pic>
        <p:nvPicPr>
          <p:cNvPr id="99" name="Graphic 98">
            <a:extLst>
              <a:ext uri="{FF2B5EF4-FFF2-40B4-BE49-F238E27FC236}">
                <a16:creationId xmlns:a16="http://schemas.microsoft.com/office/drawing/2014/main" id="{A3113012-5055-A1D4-3DEC-030365618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0550" y="3234293"/>
            <a:ext cx="338722" cy="338722"/>
          </a:xfrm>
          <a:prstGeom prst="rect">
            <a:avLst/>
          </a:prstGeom>
        </p:spPr>
      </p:pic>
      <p:pic>
        <p:nvPicPr>
          <p:cNvPr id="100" name="Graphic 99">
            <a:extLst>
              <a:ext uri="{FF2B5EF4-FFF2-40B4-BE49-F238E27FC236}">
                <a16:creationId xmlns:a16="http://schemas.microsoft.com/office/drawing/2014/main" id="{5713F0B2-7CC5-9F56-70DF-E2CD5C668E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5304" y="4709974"/>
            <a:ext cx="338722" cy="338722"/>
          </a:xfrm>
          <a:prstGeom prst="rect">
            <a:avLst/>
          </a:prstGeom>
        </p:spPr>
      </p:pic>
      <p:pic>
        <p:nvPicPr>
          <p:cNvPr id="101" name="Graphic 100">
            <a:extLst>
              <a:ext uri="{FF2B5EF4-FFF2-40B4-BE49-F238E27FC236}">
                <a16:creationId xmlns:a16="http://schemas.microsoft.com/office/drawing/2014/main" id="{C0E70B79-6C11-AE53-5D7E-F7F9F317E6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0295" y="4695475"/>
            <a:ext cx="338722" cy="338722"/>
          </a:xfrm>
          <a:prstGeom prst="rect">
            <a:avLst/>
          </a:prstGeom>
        </p:spPr>
      </p:pic>
      <p:pic>
        <p:nvPicPr>
          <p:cNvPr id="108" name="Picture 107" descr="A blue and black logo&#10;&#10;Description automatically generated">
            <a:extLst>
              <a:ext uri="{FF2B5EF4-FFF2-40B4-BE49-F238E27FC236}">
                <a16:creationId xmlns:a16="http://schemas.microsoft.com/office/drawing/2014/main" id="{0FF3CC6A-E4AD-92CD-5758-A7627773E3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24614" y="4859562"/>
            <a:ext cx="449676" cy="280298"/>
          </a:xfrm>
          <a:prstGeom prst="rect">
            <a:avLst/>
          </a:prstGeom>
        </p:spPr>
      </p:pic>
      <p:pic>
        <p:nvPicPr>
          <p:cNvPr id="109" name="Picture 108" descr="A blue and black logo&#10;&#10;Description automatically generated">
            <a:extLst>
              <a:ext uri="{FF2B5EF4-FFF2-40B4-BE49-F238E27FC236}">
                <a16:creationId xmlns:a16="http://schemas.microsoft.com/office/drawing/2014/main" id="{B21B9DEE-D3AB-0CB2-A5F5-72D8E546A5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0909" y="4859562"/>
            <a:ext cx="449676" cy="280298"/>
          </a:xfrm>
          <a:prstGeom prst="rect">
            <a:avLst/>
          </a:prstGeom>
        </p:spPr>
      </p:pic>
      <p:pic>
        <p:nvPicPr>
          <p:cNvPr id="110" name="Picture 109">
            <a:extLst>
              <a:ext uri="{FF2B5EF4-FFF2-40B4-BE49-F238E27FC236}">
                <a16:creationId xmlns:a16="http://schemas.microsoft.com/office/drawing/2014/main" id="{234382FB-9AB4-F665-EA42-91E6FD8E2A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8054" y="3416939"/>
            <a:ext cx="376046" cy="353023"/>
          </a:xfrm>
          <a:prstGeom prst="rect">
            <a:avLst/>
          </a:prstGeom>
        </p:spPr>
      </p:pic>
      <p:sp>
        <p:nvSpPr>
          <p:cNvPr id="111" name="Rectangle 110">
            <a:extLst>
              <a:ext uri="{FF2B5EF4-FFF2-40B4-BE49-F238E27FC236}">
                <a16:creationId xmlns:a16="http://schemas.microsoft.com/office/drawing/2014/main" id="{FA0F99BF-9E11-58C4-EA67-0CAF5F773FAF}"/>
              </a:ext>
            </a:extLst>
          </p:cNvPr>
          <p:cNvSpPr/>
          <p:nvPr/>
        </p:nvSpPr>
        <p:spPr>
          <a:xfrm>
            <a:off x="8540755" y="3945207"/>
            <a:ext cx="2632822" cy="218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dirty="0">
                <a:solidFill>
                  <a:schemeClr val="bg2"/>
                </a:solidFill>
              </a:rPr>
              <a:t>Tenant-level App</a:t>
            </a:r>
          </a:p>
        </p:txBody>
      </p:sp>
      <p:sp>
        <p:nvSpPr>
          <p:cNvPr id="112" name="Cylinder 111">
            <a:extLst>
              <a:ext uri="{FF2B5EF4-FFF2-40B4-BE49-F238E27FC236}">
                <a16:creationId xmlns:a16="http://schemas.microsoft.com/office/drawing/2014/main" id="{17581D43-BC7D-2DF0-CE85-033E48AF0A10}"/>
              </a:ext>
            </a:extLst>
          </p:cNvPr>
          <p:cNvSpPr/>
          <p:nvPr/>
        </p:nvSpPr>
        <p:spPr>
          <a:xfrm>
            <a:off x="9453227" y="4372765"/>
            <a:ext cx="847863" cy="347436"/>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80000"/>
              </a:lnSpc>
            </a:pPr>
            <a:r>
              <a:rPr lang="nl-NL" sz="1000" dirty="0">
                <a:solidFill>
                  <a:schemeClr val="bg2"/>
                </a:solidFill>
              </a:rPr>
              <a:t>Data Map</a:t>
            </a:r>
          </a:p>
        </p:txBody>
      </p:sp>
      <p:sp>
        <p:nvSpPr>
          <p:cNvPr id="113" name="Rectangle 112">
            <a:extLst>
              <a:ext uri="{FF2B5EF4-FFF2-40B4-BE49-F238E27FC236}">
                <a16:creationId xmlns:a16="http://schemas.microsoft.com/office/drawing/2014/main" id="{F389BAF7-572E-B154-E0C5-6912CE89B89A}"/>
              </a:ext>
            </a:extLst>
          </p:cNvPr>
          <p:cNvSpPr/>
          <p:nvPr/>
        </p:nvSpPr>
        <p:spPr>
          <a:xfrm>
            <a:off x="8145898" y="3816291"/>
            <a:ext cx="3458630" cy="1700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0">
            <a:noAutofit/>
          </a:bodyPr>
          <a:lstStyle/>
          <a:p>
            <a:pPr algn="ctr">
              <a:lnSpc>
                <a:spcPct val="80000"/>
              </a:lnSpc>
            </a:pPr>
            <a:endParaRPr lang="nl-NL" sz="1000" dirty="0">
              <a:solidFill>
                <a:schemeClr val="tx1"/>
              </a:solidFill>
            </a:endParaRPr>
          </a:p>
        </p:txBody>
      </p:sp>
      <p:cxnSp>
        <p:nvCxnSpPr>
          <p:cNvPr id="114" name="Straight Connector 113">
            <a:extLst>
              <a:ext uri="{FF2B5EF4-FFF2-40B4-BE49-F238E27FC236}">
                <a16:creationId xmlns:a16="http://schemas.microsoft.com/office/drawing/2014/main" id="{CAE7447A-0EFC-F517-F8CA-40FE5DF16D38}"/>
              </a:ext>
            </a:extLst>
          </p:cNvPr>
          <p:cNvCxnSpPr>
            <a:cxnSpLocks/>
            <a:stCxn id="112" idx="1"/>
          </p:cNvCxnSpPr>
          <p:nvPr/>
        </p:nvCxnSpPr>
        <p:spPr>
          <a:xfrm flipH="1" flipV="1">
            <a:off x="9877158" y="4173974"/>
            <a:ext cx="1" cy="198791"/>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212F71-26E1-AD21-3DBD-44716689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7696" y="3651416"/>
            <a:ext cx="338722" cy="338722"/>
          </a:xfrm>
          <a:prstGeom prst="rect">
            <a:avLst/>
          </a:prstGeom>
        </p:spPr>
      </p:pic>
      <p:pic>
        <p:nvPicPr>
          <p:cNvPr id="116" name="Picture 115">
            <a:extLst>
              <a:ext uri="{FF2B5EF4-FFF2-40B4-BE49-F238E27FC236}">
                <a16:creationId xmlns:a16="http://schemas.microsoft.com/office/drawing/2014/main" id="{929E78FD-0140-FDC0-863B-2EC960044E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05200" y="3834062"/>
            <a:ext cx="376046" cy="353023"/>
          </a:xfrm>
          <a:prstGeom prst="rect">
            <a:avLst/>
          </a:prstGeom>
        </p:spPr>
      </p:pic>
      <p:sp>
        <p:nvSpPr>
          <p:cNvPr id="119" name="TextBox 118">
            <a:extLst>
              <a:ext uri="{FF2B5EF4-FFF2-40B4-BE49-F238E27FC236}">
                <a16:creationId xmlns:a16="http://schemas.microsoft.com/office/drawing/2014/main" id="{7761B5C1-5E01-180F-3322-732A200C60FB}"/>
              </a:ext>
            </a:extLst>
          </p:cNvPr>
          <p:cNvSpPr txBox="1"/>
          <p:nvPr/>
        </p:nvSpPr>
        <p:spPr>
          <a:xfrm>
            <a:off x="8250754" y="5001052"/>
            <a:ext cx="1315980" cy="400110"/>
          </a:xfrm>
          <a:prstGeom prst="rect">
            <a:avLst/>
          </a:prstGeom>
          <a:noFill/>
        </p:spPr>
        <p:txBody>
          <a:bodyPr wrap="square" rtlCol="0">
            <a:spAutoFit/>
          </a:bodyPr>
          <a:lstStyle/>
          <a:p>
            <a:pPr algn="ctr"/>
            <a:r>
              <a:rPr lang="en-US" sz="1000" dirty="0"/>
              <a:t>(Default) Platform Domain Account A</a:t>
            </a:r>
            <a:endParaRPr lang="en-NL" sz="1000" dirty="0"/>
          </a:p>
        </p:txBody>
      </p:sp>
      <p:sp>
        <p:nvSpPr>
          <p:cNvPr id="120" name="TextBox 119">
            <a:extLst>
              <a:ext uri="{FF2B5EF4-FFF2-40B4-BE49-F238E27FC236}">
                <a16:creationId xmlns:a16="http://schemas.microsoft.com/office/drawing/2014/main" id="{034E4134-445F-4293-8474-5BE018FA529D}"/>
              </a:ext>
            </a:extLst>
          </p:cNvPr>
          <p:cNvSpPr txBox="1"/>
          <p:nvPr/>
        </p:nvSpPr>
        <p:spPr>
          <a:xfrm>
            <a:off x="9347643" y="4968436"/>
            <a:ext cx="1082315" cy="553998"/>
          </a:xfrm>
          <a:prstGeom prst="rect">
            <a:avLst/>
          </a:prstGeom>
          <a:noFill/>
        </p:spPr>
        <p:txBody>
          <a:bodyPr wrap="square" rtlCol="0">
            <a:spAutoFit/>
          </a:bodyPr>
          <a:lstStyle/>
          <a:p>
            <a:pPr algn="ctr"/>
            <a:r>
              <a:rPr lang="en-US" sz="1000" dirty="0"/>
              <a:t>Platform Domain Account B</a:t>
            </a:r>
            <a:endParaRPr lang="en-NL" sz="1000" dirty="0"/>
          </a:p>
        </p:txBody>
      </p:sp>
      <p:sp>
        <p:nvSpPr>
          <p:cNvPr id="121" name="TextBox 120">
            <a:extLst>
              <a:ext uri="{FF2B5EF4-FFF2-40B4-BE49-F238E27FC236}">
                <a16:creationId xmlns:a16="http://schemas.microsoft.com/office/drawing/2014/main" id="{8E71E09B-755F-5E5D-7967-89CA91B99D7F}"/>
              </a:ext>
            </a:extLst>
          </p:cNvPr>
          <p:cNvSpPr txBox="1"/>
          <p:nvPr/>
        </p:nvSpPr>
        <p:spPr>
          <a:xfrm>
            <a:off x="10633154" y="4924108"/>
            <a:ext cx="948092" cy="553998"/>
          </a:xfrm>
          <a:prstGeom prst="rect">
            <a:avLst/>
          </a:prstGeom>
          <a:noFill/>
        </p:spPr>
        <p:txBody>
          <a:bodyPr wrap="square" rtlCol="0">
            <a:spAutoFit/>
          </a:bodyPr>
          <a:lstStyle/>
          <a:p>
            <a:pPr algn="ctr"/>
            <a:r>
              <a:rPr lang="en-US" sz="1000" dirty="0"/>
              <a:t>Platform Domain Account C</a:t>
            </a:r>
            <a:endParaRPr lang="en-NL" sz="1000" dirty="0"/>
          </a:p>
        </p:txBody>
      </p:sp>
      <p:cxnSp>
        <p:nvCxnSpPr>
          <p:cNvPr id="2" name="Straight Connector 1">
            <a:extLst>
              <a:ext uri="{FF2B5EF4-FFF2-40B4-BE49-F238E27FC236}">
                <a16:creationId xmlns:a16="http://schemas.microsoft.com/office/drawing/2014/main" id="{BC8A6557-2E92-DC79-D140-6DBC9A2C5FF4}"/>
              </a:ext>
            </a:extLst>
          </p:cNvPr>
          <p:cNvCxnSpPr>
            <a:cxnSpLocks/>
            <a:stCxn id="112" idx="3"/>
            <a:endCxn id="119" idx="0"/>
          </p:cNvCxnSpPr>
          <p:nvPr/>
        </p:nvCxnSpPr>
        <p:spPr>
          <a:xfrm flipH="1">
            <a:off x="8908744" y="4720201"/>
            <a:ext cx="968415" cy="280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164659-6928-046F-CBA9-F2D62467127B}"/>
              </a:ext>
            </a:extLst>
          </p:cNvPr>
          <p:cNvCxnSpPr>
            <a:cxnSpLocks/>
            <a:stCxn id="121" idx="0"/>
            <a:endCxn id="112" idx="3"/>
          </p:cNvCxnSpPr>
          <p:nvPr/>
        </p:nvCxnSpPr>
        <p:spPr>
          <a:xfrm flipH="1" flipV="1">
            <a:off x="9877159" y="4720201"/>
            <a:ext cx="1230041" cy="203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DB8686-E506-D2FF-102B-74251345E23E}"/>
              </a:ext>
            </a:extLst>
          </p:cNvPr>
          <p:cNvCxnSpPr>
            <a:cxnSpLocks/>
            <a:stCxn id="112" idx="3"/>
            <a:endCxn id="120" idx="0"/>
          </p:cNvCxnSpPr>
          <p:nvPr/>
        </p:nvCxnSpPr>
        <p:spPr>
          <a:xfrm>
            <a:off x="9877159" y="4720201"/>
            <a:ext cx="11642" cy="248235"/>
          </a:xfrm>
          <a:prstGeom prst="line">
            <a:avLst/>
          </a:prstGeom>
        </p:spPr>
        <p:style>
          <a:lnRef idx="1">
            <a:schemeClr val="accent1"/>
          </a:lnRef>
          <a:fillRef idx="0">
            <a:schemeClr val="accent1"/>
          </a:fillRef>
          <a:effectRef idx="0">
            <a:schemeClr val="accent1"/>
          </a:effectRef>
          <a:fontRef idx="minor">
            <a:schemeClr val="tx1"/>
          </a:fontRef>
        </p:style>
      </p:cxnSp>
      <p:pic>
        <p:nvPicPr>
          <p:cNvPr id="4" name="Graphic 77">
            <a:extLst>
              <a:ext uri="{FF2B5EF4-FFF2-40B4-BE49-F238E27FC236}">
                <a16:creationId xmlns:a16="http://schemas.microsoft.com/office/drawing/2014/main" id="{FFE7A509-758F-A6BE-516C-25D2A349AF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5839" y="4407014"/>
            <a:ext cx="314325" cy="304800"/>
          </a:xfrm>
          <a:prstGeom prst="rect">
            <a:avLst/>
          </a:prstGeom>
        </p:spPr>
      </p:pic>
    </p:spTree>
    <p:extLst>
      <p:ext uri="{BB962C8B-B14F-4D97-AF65-F5344CB8AC3E}">
        <p14:creationId xmlns:p14="http://schemas.microsoft.com/office/powerpoint/2010/main" val="290799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CEEF84-3AC4-999C-1EDE-1B3BD3219A2C}"/>
              </a:ext>
            </a:extLst>
          </p:cNvPr>
          <p:cNvSpPr/>
          <p:nvPr/>
        </p:nvSpPr>
        <p:spPr>
          <a:xfrm>
            <a:off x="731520" y="886968"/>
            <a:ext cx="5084064" cy="5084064"/>
          </a:xfrm>
          <a:prstGeom prst="rect">
            <a:avLst/>
          </a:pr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tx1"/>
                </a:solidFill>
              </a:rPr>
              <a:t>Microsoft Azure</a:t>
            </a:r>
          </a:p>
        </p:txBody>
      </p:sp>
      <p:sp>
        <p:nvSpPr>
          <p:cNvPr id="6" name="Rectangle 5">
            <a:extLst>
              <a:ext uri="{FF2B5EF4-FFF2-40B4-BE49-F238E27FC236}">
                <a16:creationId xmlns:a16="http://schemas.microsoft.com/office/drawing/2014/main" id="{81227378-9583-0051-86FE-6EB89272BB49}"/>
              </a:ext>
            </a:extLst>
          </p:cNvPr>
          <p:cNvSpPr/>
          <p:nvPr/>
        </p:nvSpPr>
        <p:spPr>
          <a:xfrm>
            <a:off x="1097280" y="1328928"/>
            <a:ext cx="4303776" cy="4413504"/>
          </a:xfrm>
          <a:prstGeom prst="rect">
            <a:avLst/>
          </a:prstGeom>
          <a:solidFill>
            <a:schemeClr val="accent1">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a:solidFill>
                  <a:schemeClr val="tx1"/>
                </a:solidFill>
              </a:rPr>
              <a:t>Azure Region/ Gen Location</a:t>
            </a:r>
            <a:endParaRPr lang="en-CA" sz="1600" dirty="0">
              <a:solidFill>
                <a:schemeClr val="tx1"/>
              </a:solidFill>
            </a:endParaRPr>
          </a:p>
        </p:txBody>
      </p:sp>
      <p:sp>
        <p:nvSpPr>
          <p:cNvPr id="7" name="Rectangle 6">
            <a:extLst>
              <a:ext uri="{FF2B5EF4-FFF2-40B4-BE49-F238E27FC236}">
                <a16:creationId xmlns:a16="http://schemas.microsoft.com/office/drawing/2014/main" id="{B61C12AB-9908-4A47-31D9-82881AFA69FF}"/>
              </a:ext>
            </a:extLst>
          </p:cNvPr>
          <p:cNvSpPr/>
          <p:nvPr/>
        </p:nvSpPr>
        <p:spPr>
          <a:xfrm>
            <a:off x="1383792" y="1694688"/>
            <a:ext cx="3761232" cy="3742944"/>
          </a:xfrm>
          <a:prstGeom prst="rect">
            <a:avLst/>
          </a:prstGeom>
          <a:solidFill>
            <a:schemeClr val="tx2">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tx1"/>
                </a:solidFill>
              </a:rPr>
              <a:t>Azure Subscription</a:t>
            </a:r>
          </a:p>
        </p:txBody>
      </p:sp>
      <p:sp>
        <p:nvSpPr>
          <p:cNvPr id="8" name="Rectangle 7">
            <a:extLst>
              <a:ext uri="{FF2B5EF4-FFF2-40B4-BE49-F238E27FC236}">
                <a16:creationId xmlns:a16="http://schemas.microsoft.com/office/drawing/2014/main" id="{9F37653F-F4CD-ACAA-736F-65D2F2625EE9}"/>
              </a:ext>
            </a:extLst>
          </p:cNvPr>
          <p:cNvSpPr/>
          <p:nvPr/>
        </p:nvSpPr>
        <p:spPr>
          <a:xfrm>
            <a:off x="1773936" y="2133600"/>
            <a:ext cx="3115056" cy="2828544"/>
          </a:xfrm>
          <a:prstGeom prst="rect">
            <a:avLst/>
          </a:prstGeom>
          <a:solidFill>
            <a:schemeClr val="tx2">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bg1"/>
                </a:solidFill>
              </a:rPr>
              <a:t>Azure Purview Account</a:t>
            </a:r>
          </a:p>
        </p:txBody>
      </p:sp>
      <p:sp>
        <p:nvSpPr>
          <p:cNvPr id="9" name="Rectangle 8">
            <a:extLst>
              <a:ext uri="{FF2B5EF4-FFF2-40B4-BE49-F238E27FC236}">
                <a16:creationId xmlns:a16="http://schemas.microsoft.com/office/drawing/2014/main" id="{DD778C54-8C01-6DBD-10F4-401EDD994DF2}"/>
              </a:ext>
            </a:extLst>
          </p:cNvPr>
          <p:cNvSpPr/>
          <p:nvPr/>
        </p:nvSpPr>
        <p:spPr>
          <a:xfrm>
            <a:off x="1956816" y="2770251"/>
            <a:ext cx="2773680" cy="435864"/>
          </a:xfrm>
          <a:prstGeom prst="rect">
            <a:avLst/>
          </a:prstGeom>
          <a:solidFill>
            <a:schemeClr val="tx2">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Data Catalog</a:t>
            </a:r>
          </a:p>
        </p:txBody>
      </p:sp>
      <p:sp>
        <p:nvSpPr>
          <p:cNvPr id="10" name="Rectangle 9">
            <a:extLst>
              <a:ext uri="{FF2B5EF4-FFF2-40B4-BE49-F238E27FC236}">
                <a16:creationId xmlns:a16="http://schemas.microsoft.com/office/drawing/2014/main" id="{A9D1ED1C-B21F-935B-77EE-DB1435DDD69D}"/>
              </a:ext>
            </a:extLst>
          </p:cNvPr>
          <p:cNvSpPr/>
          <p:nvPr/>
        </p:nvSpPr>
        <p:spPr>
          <a:xfrm>
            <a:off x="1956816" y="3251581"/>
            <a:ext cx="2773680" cy="435864"/>
          </a:xfrm>
          <a:prstGeom prst="rect">
            <a:avLst/>
          </a:prstGeom>
          <a:solidFill>
            <a:schemeClr val="tx2">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Business Glossary</a:t>
            </a:r>
          </a:p>
        </p:txBody>
      </p:sp>
      <p:sp>
        <p:nvSpPr>
          <p:cNvPr id="11" name="Rectangle 10">
            <a:extLst>
              <a:ext uri="{FF2B5EF4-FFF2-40B4-BE49-F238E27FC236}">
                <a16:creationId xmlns:a16="http://schemas.microsoft.com/office/drawing/2014/main" id="{E7129EF2-2789-E426-C6D4-88270355C27E}"/>
              </a:ext>
            </a:extLst>
          </p:cNvPr>
          <p:cNvSpPr/>
          <p:nvPr/>
        </p:nvSpPr>
        <p:spPr>
          <a:xfrm>
            <a:off x="1956816" y="3732911"/>
            <a:ext cx="2773680" cy="435864"/>
          </a:xfrm>
          <a:prstGeom prst="rect">
            <a:avLst/>
          </a:prstGeom>
          <a:solidFill>
            <a:schemeClr val="tx2">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Data Collections</a:t>
            </a:r>
          </a:p>
        </p:txBody>
      </p:sp>
      <p:sp>
        <p:nvSpPr>
          <p:cNvPr id="12" name="Rectangle 11">
            <a:extLst>
              <a:ext uri="{FF2B5EF4-FFF2-40B4-BE49-F238E27FC236}">
                <a16:creationId xmlns:a16="http://schemas.microsoft.com/office/drawing/2014/main" id="{B16F78AC-3E3C-6AF4-E7BA-E81591D7BFD9}"/>
              </a:ext>
            </a:extLst>
          </p:cNvPr>
          <p:cNvSpPr/>
          <p:nvPr/>
        </p:nvSpPr>
        <p:spPr>
          <a:xfrm>
            <a:off x="1956816" y="4214241"/>
            <a:ext cx="2773680" cy="435864"/>
          </a:xfrm>
          <a:prstGeom prst="rect">
            <a:avLst/>
          </a:prstGeom>
          <a:solidFill>
            <a:schemeClr val="tx2">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Roles and Permissions</a:t>
            </a:r>
          </a:p>
        </p:txBody>
      </p:sp>
      <p:sp>
        <p:nvSpPr>
          <p:cNvPr id="13" name="Rectangle 12">
            <a:extLst>
              <a:ext uri="{FF2B5EF4-FFF2-40B4-BE49-F238E27FC236}">
                <a16:creationId xmlns:a16="http://schemas.microsoft.com/office/drawing/2014/main" id="{1B8FA7B8-24F0-120B-9086-DE6CEFA11282}"/>
              </a:ext>
            </a:extLst>
          </p:cNvPr>
          <p:cNvSpPr/>
          <p:nvPr/>
        </p:nvSpPr>
        <p:spPr>
          <a:xfrm>
            <a:off x="6376418" y="905256"/>
            <a:ext cx="5608318" cy="5084064"/>
          </a:xfrm>
          <a:prstGeom prst="rect">
            <a:avLst/>
          </a:prstGeom>
          <a:solidFill>
            <a:schemeClr val="accent2">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tx1"/>
                </a:solidFill>
              </a:rPr>
              <a:t>Microsoft Purview</a:t>
            </a:r>
          </a:p>
        </p:txBody>
      </p:sp>
      <p:sp>
        <p:nvSpPr>
          <p:cNvPr id="14" name="Rectangle 13">
            <a:extLst>
              <a:ext uri="{FF2B5EF4-FFF2-40B4-BE49-F238E27FC236}">
                <a16:creationId xmlns:a16="http://schemas.microsoft.com/office/drawing/2014/main" id="{B56438FB-A80E-03D4-9353-CC98179EF7A1}"/>
              </a:ext>
            </a:extLst>
          </p:cNvPr>
          <p:cNvSpPr/>
          <p:nvPr/>
        </p:nvSpPr>
        <p:spPr>
          <a:xfrm>
            <a:off x="6571488" y="1359408"/>
            <a:ext cx="5279136" cy="4383024"/>
          </a:xfrm>
          <a:prstGeom prst="rect">
            <a:avLst/>
          </a:prstGeom>
          <a:solidFill>
            <a:schemeClr val="accent2">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tx1"/>
                </a:solidFill>
              </a:rPr>
              <a:t>Microsoft Entra Tenant</a:t>
            </a:r>
          </a:p>
        </p:txBody>
      </p:sp>
      <p:sp>
        <p:nvSpPr>
          <p:cNvPr id="15" name="Rectangle 14">
            <a:extLst>
              <a:ext uri="{FF2B5EF4-FFF2-40B4-BE49-F238E27FC236}">
                <a16:creationId xmlns:a16="http://schemas.microsoft.com/office/drawing/2014/main" id="{1810CBA1-D050-47FA-E68F-A6113F5A53A6}"/>
              </a:ext>
            </a:extLst>
          </p:cNvPr>
          <p:cNvSpPr/>
          <p:nvPr/>
        </p:nvSpPr>
        <p:spPr>
          <a:xfrm>
            <a:off x="6614159" y="1673352"/>
            <a:ext cx="2209800" cy="545592"/>
          </a:xfrm>
          <a:prstGeom prst="rect">
            <a:avLst/>
          </a:prstGeom>
          <a:solidFill>
            <a:schemeClr val="accent2">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Asset Inventory</a:t>
            </a:r>
          </a:p>
        </p:txBody>
      </p:sp>
      <p:sp>
        <p:nvSpPr>
          <p:cNvPr id="16" name="Rectangle 15">
            <a:extLst>
              <a:ext uri="{FF2B5EF4-FFF2-40B4-BE49-F238E27FC236}">
                <a16:creationId xmlns:a16="http://schemas.microsoft.com/office/drawing/2014/main" id="{78D4C5AB-8D4B-9D2B-D13C-ECBF26FCF2FF}"/>
              </a:ext>
            </a:extLst>
          </p:cNvPr>
          <p:cNvSpPr/>
          <p:nvPr/>
        </p:nvSpPr>
        <p:spPr>
          <a:xfrm>
            <a:off x="9640824" y="1661160"/>
            <a:ext cx="2209800" cy="545592"/>
          </a:xfrm>
          <a:prstGeom prst="rect">
            <a:avLst/>
          </a:prstGeom>
          <a:solidFill>
            <a:schemeClr val="accent2">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bg1"/>
                </a:solidFill>
              </a:rPr>
              <a:t>Data Catalog + Biz Glossary</a:t>
            </a:r>
          </a:p>
        </p:txBody>
      </p:sp>
      <p:sp>
        <p:nvSpPr>
          <p:cNvPr id="18" name="Rectangle 17">
            <a:extLst>
              <a:ext uri="{FF2B5EF4-FFF2-40B4-BE49-F238E27FC236}">
                <a16:creationId xmlns:a16="http://schemas.microsoft.com/office/drawing/2014/main" id="{38772F57-FA92-066B-9BAE-4E82FD668D28}"/>
              </a:ext>
            </a:extLst>
          </p:cNvPr>
          <p:cNvSpPr/>
          <p:nvPr/>
        </p:nvSpPr>
        <p:spPr>
          <a:xfrm>
            <a:off x="6954010" y="2551493"/>
            <a:ext cx="2328675" cy="3065652"/>
          </a:xfrm>
          <a:prstGeom prst="rect">
            <a:avLst/>
          </a:prstGeom>
          <a:solidFill>
            <a:schemeClr val="accent2">
              <a:lumMod val="7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p:txBody>
      </p:sp>
      <p:sp>
        <p:nvSpPr>
          <p:cNvPr id="20" name="Rectangle 19">
            <a:extLst>
              <a:ext uri="{FF2B5EF4-FFF2-40B4-BE49-F238E27FC236}">
                <a16:creationId xmlns:a16="http://schemas.microsoft.com/office/drawing/2014/main" id="{21D18EEE-7740-FBAF-B2F4-E486D5F7D7A6}"/>
              </a:ext>
            </a:extLst>
          </p:cNvPr>
          <p:cNvSpPr/>
          <p:nvPr/>
        </p:nvSpPr>
        <p:spPr>
          <a:xfrm>
            <a:off x="6825995" y="2450591"/>
            <a:ext cx="2209799" cy="2987041"/>
          </a:xfrm>
          <a:prstGeom prst="rect">
            <a:avLst/>
          </a:prstGeom>
          <a:solidFill>
            <a:schemeClr val="accent2">
              <a:lumMod val="7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p:txBody>
      </p:sp>
      <p:sp>
        <p:nvSpPr>
          <p:cNvPr id="17" name="Rectangle 16">
            <a:extLst>
              <a:ext uri="{FF2B5EF4-FFF2-40B4-BE49-F238E27FC236}">
                <a16:creationId xmlns:a16="http://schemas.microsoft.com/office/drawing/2014/main" id="{4167A5A1-9B07-FA88-CDDC-579E8922F0AE}"/>
              </a:ext>
            </a:extLst>
          </p:cNvPr>
          <p:cNvSpPr/>
          <p:nvPr/>
        </p:nvSpPr>
        <p:spPr>
          <a:xfrm>
            <a:off x="6641591" y="2344229"/>
            <a:ext cx="2182368" cy="2840419"/>
          </a:xfrm>
          <a:prstGeom prst="rect">
            <a:avLst/>
          </a:prstGeom>
          <a:solidFill>
            <a:schemeClr val="accent2">
              <a:lumMod val="7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bg1"/>
                </a:solidFill>
              </a:rPr>
              <a:t>Physical Data Estate</a:t>
            </a: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p:txBody>
      </p:sp>
      <p:sp>
        <p:nvSpPr>
          <p:cNvPr id="23" name="Rectangle 22">
            <a:extLst>
              <a:ext uri="{FF2B5EF4-FFF2-40B4-BE49-F238E27FC236}">
                <a16:creationId xmlns:a16="http://schemas.microsoft.com/office/drawing/2014/main" id="{A75B7222-93A8-831B-114E-11D348C44529}"/>
              </a:ext>
            </a:extLst>
          </p:cNvPr>
          <p:cNvSpPr/>
          <p:nvPr/>
        </p:nvSpPr>
        <p:spPr>
          <a:xfrm>
            <a:off x="9640824" y="2269921"/>
            <a:ext cx="2182368" cy="3041269"/>
          </a:xfrm>
          <a:prstGeom prst="rect">
            <a:avLst/>
          </a:prstGeom>
          <a:solidFill>
            <a:schemeClr val="accent2">
              <a:lumMod val="7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fontAlgn="auto">
              <a:lnSpc>
                <a:spcPct val="110000"/>
              </a:lnSpc>
              <a:spcBef>
                <a:spcPts val="200"/>
              </a:spcBef>
              <a:spcAft>
                <a:spcPts val="200"/>
              </a:spcAft>
            </a:pPr>
            <a:r>
              <a:rPr lang="en-CA" sz="1600" dirty="0">
                <a:solidFill>
                  <a:schemeClr val="bg1"/>
                </a:solidFill>
              </a:rPr>
              <a:t>Logical Data Estate</a:t>
            </a: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a:p>
            <a:pPr fontAlgn="auto">
              <a:lnSpc>
                <a:spcPct val="110000"/>
              </a:lnSpc>
              <a:spcBef>
                <a:spcPts val="200"/>
              </a:spcBef>
              <a:spcAft>
                <a:spcPts val="200"/>
              </a:spcAft>
            </a:pPr>
            <a:endParaRPr lang="en-CA" sz="1600" dirty="0">
              <a:solidFill>
                <a:schemeClr val="bg1"/>
              </a:solidFill>
            </a:endParaRPr>
          </a:p>
        </p:txBody>
      </p:sp>
      <p:sp>
        <p:nvSpPr>
          <p:cNvPr id="24" name="Rectangle 23">
            <a:extLst>
              <a:ext uri="{FF2B5EF4-FFF2-40B4-BE49-F238E27FC236}">
                <a16:creationId xmlns:a16="http://schemas.microsoft.com/office/drawing/2014/main" id="{97079CCF-A371-16E0-BBD5-D226A8853BDC}"/>
              </a:ext>
            </a:extLst>
          </p:cNvPr>
          <p:cNvSpPr/>
          <p:nvPr/>
        </p:nvSpPr>
        <p:spPr>
          <a:xfrm>
            <a:off x="6825995" y="2865120"/>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Data Collections</a:t>
            </a:r>
          </a:p>
        </p:txBody>
      </p:sp>
      <p:sp>
        <p:nvSpPr>
          <p:cNvPr id="25" name="Rectangle 24">
            <a:extLst>
              <a:ext uri="{FF2B5EF4-FFF2-40B4-BE49-F238E27FC236}">
                <a16:creationId xmlns:a16="http://schemas.microsoft.com/office/drawing/2014/main" id="{44DDB2AE-B739-DDCF-DD6F-82120C5C8DBC}"/>
              </a:ext>
            </a:extLst>
          </p:cNvPr>
          <p:cNvSpPr/>
          <p:nvPr/>
        </p:nvSpPr>
        <p:spPr>
          <a:xfrm>
            <a:off x="6856475" y="3576987"/>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Physical Data Assets</a:t>
            </a:r>
          </a:p>
        </p:txBody>
      </p:sp>
      <p:sp>
        <p:nvSpPr>
          <p:cNvPr id="26" name="Rectangle 25">
            <a:extLst>
              <a:ext uri="{FF2B5EF4-FFF2-40B4-BE49-F238E27FC236}">
                <a16:creationId xmlns:a16="http://schemas.microsoft.com/office/drawing/2014/main" id="{02994B08-0A60-4845-BF55-8D4B6D765AC5}"/>
              </a:ext>
            </a:extLst>
          </p:cNvPr>
          <p:cNvSpPr/>
          <p:nvPr/>
        </p:nvSpPr>
        <p:spPr>
          <a:xfrm>
            <a:off x="6856475" y="4288854"/>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IT Roles and Permissions</a:t>
            </a:r>
          </a:p>
        </p:txBody>
      </p:sp>
      <p:sp>
        <p:nvSpPr>
          <p:cNvPr id="27" name="Rectangle 26">
            <a:extLst>
              <a:ext uri="{FF2B5EF4-FFF2-40B4-BE49-F238E27FC236}">
                <a16:creationId xmlns:a16="http://schemas.microsoft.com/office/drawing/2014/main" id="{1DF70E1C-EA9E-D9F7-D3FF-FB3CDAC9E728}"/>
              </a:ext>
            </a:extLst>
          </p:cNvPr>
          <p:cNvSpPr/>
          <p:nvPr/>
        </p:nvSpPr>
        <p:spPr>
          <a:xfrm>
            <a:off x="9825228" y="2933160"/>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Data Products</a:t>
            </a:r>
          </a:p>
        </p:txBody>
      </p:sp>
      <p:sp>
        <p:nvSpPr>
          <p:cNvPr id="28" name="Rectangle 27">
            <a:extLst>
              <a:ext uri="{FF2B5EF4-FFF2-40B4-BE49-F238E27FC236}">
                <a16:creationId xmlns:a16="http://schemas.microsoft.com/office/drawing/2014/main" id="{F1598306-C210-0BE9-3C69-82450B47B120}"/>
              </a:ext>
            </a:extLst>
          </p:cNvPr>
          <p:cNvSpPr/>
          <p:nvPr/>
        </p:nvSpPr>
        <p:spPr>
          <a:xfrm>
            <a:off x="9825228" y="3576987"/>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Business Domains</a:t>
            </a:r>
          </a:p>
        </p:txBody>
      </p:sp>
      <p:sp>
        <p:nvSpPr>
          <p:cNvPr id="29" name="Rectangle 28">
            <a:extLst>
              <a:ext uri="{FF2B5EF4-FFF2-40B4-BE49-F238E27FC236}">
                <a16:creationId xmlns:a16="http://schemas.microsoft.com/office/drawing/2014/main" id="{B19DE6FC-FFF6-8A1B-84E9-F26A556F2946}"/>
              </a:ext>
            </a:extLst>
          </p:cNvPr>
          <p:cNvSpPr/>
          <p:nvPr/>
        </p:nvSpPr>
        <p:spPr>
          <a:xfrm>
            <a:off x="9835133" y="4220814"/>
            <a:ext cx="1793749" cy="54590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solidFill>
                  <a:schemeClr val="tx1"/>
                </a:solidFill>
              </a:rPr>
              <a:t>Business Roles and Permissions</a:t>
            </a:r>
          </a:p>
        </p:txBody>
      </p:sp>
      <p:sp>
        <p:nvSpPr>
          <p:cNvPr id="30" name="TextBox 29">
            <a:extLst>
              <a:ext uri="{FF2B5EF4-FFF2-40B4-BE49-F238E27FC236}">
                <a16:creationId xmlns:a16="http://schemas.microsoft.com/office/drawing/2014/main" id="{64355ECF-7250-F585-C6F9-26F974E1F6E8}"/>
              </a:ext>
            </a:extLst>
          </p:cNvPr>
          <p:cNvSpPr txBox="1"/>
          <p:nvPr/>
        </p:nvSpPr>
        <p:spPr>
          <a:xfrm>
            <a:off x="8206739" y="4886289"/>
            <a:ext cx="617220" cy="276999"/>
          </a:xfrm>
          <a:prstGeom prst="rect">
            <a:avLst/>
          </a:prstGeom>
          <a:noFill/>
        </p:spPr>
        <p:txBody>
          <a:bodyPr wrap="square" rtlCol="0">
            <a:spAutoFit/>
          </a:bodyPr>
          <a:lstStyle/>
          <a:p>
            <a:r>
              <a:rPr lang="en-CA" sz="1200" dirty="0">
                <a:solidFill>
                  <a:schemeClr val="bg1"/>
                </a:solidFill>
              </a:rPr>
              <a:t>Prod</a:t>
            </a:r>
          </a:p>
        </p:txBody>
      </p:sp>
      <p:sp>
        <p:nvSpPr>
          <p:cNvPr id="31" name="TextBox 30">
            <a:extLst>
              <a:ext uri="{FF2B5EF4-FFF2-40B4-BE49-F238E27FC236}">
                <a16:creationId xmlns:a16="http://schemas.microsoft.com/office/drawing/2014/main" id="{632FBD17-DB8A-1238-7418-F8861A6A5577}"/>
              </a:ext>
            </a:extLst>
          </p:cNvPr>
          <p:cNvSpPr txBox="1"/>
          <p:nvPr/>
        </p:nvSpPr>
        <p:spPr>
          <a:xfrm>
            <a:off x="8535925" y="5197076"/>
            <a:ext cx="617220" cy="276999"/>
          </a:xfrm>
          <a:prstGeom prst="rect">
            <a:avLst/>
          </a:prstGeom>
          <a:noFill/>
        </p:spPr>
        <p:txBody>
          <a:bodyPr wrap="square" rtlCol="0">
            <a:spAutoFit/>
          </a:bodyPr>
          <a:lstStyle/>
          <a:p>
            <a:r>
              <a:rPr lang="en-CA" sz="1200" dirty="0">
                <a:solidFill>
                  <a:schemeClr val="bg1"/>
                </a:solidFill>
              </a:rPr>
              <a:t>Test</a:t>
            </a:r>
          </a:p>
        </p:txBody>
      </p:sp>
      <p:sp>
        <p:nvSpPr>
          <p:cNvPr id="32" name="TextBox 31">
            <a:extLst>
              <a:ext uri="{FF2B5EF4-FFF2-40B4-BE49-F238E27FC236}">
                <a16:creationId xmlns:a16="http://schemas.microsoft.com/office/drawing/2014/main" id="{42D96F82-5606-D5F0-7D36-36F2E0DD07E0}"/>
              </a:ext>
            </a:extLst>
          </p:cNvPr>
          <p:cNvSpPr txBox="1"/>
          <p:nvPr/>
        </p:nvSpPr>
        <p:spPr>
          <a:xfrm>
            <a:off x="8721089" y="5402633"/>
            <a:ext cx="617220" cy="276999"/>
          </a:xfrm>
          <a:prstGeom prst="rect">
            <a:avLst/>
          </a:prstGeom>
          <a:noFill/>
        </p:spPr>
        <p:txBody>
          <a:bodyPr wrap="square" rtlCol="0">
            <a:spAutoFit/>
          </a:bodyPr>
          <a:lstStyle/>
          <a:p>
            <a:r>
              <a:rPr lang="en-CA" sz="1200" dirty="0">
                <a:solidFill>
                  <a:schemeClr val="bg1"/>
                </a:solidFill>
              </a:rPr>
              <a:t>QA</a:t>
            </a:r>
          </a:p>
        </p:txBody>
      </p:sp>
      <p:cxnSp>
        <p:nvCxnSpPr>
          <p:cNvPr id="34" name="Straight Arrow Connector 33">
            <a:extLst>
              <a:ext uri="{FF2B5EF4-FFF2-40B4-BE49-F238E27FC236}">
                <a16:creationId xmlns:a16="http://schemas.microsoft.com/office/drawing/2014/main" id="{14DC0C05-DE69-C374-94EA-FF0D557D797B}"/>
              </a:ext>
            </a:extLst>
          </p:cNvPr>
          <p:cNvCxnSpPr>
            <a:cxnSpLocks/>
            <a:stCxn id="17" idx="3"/>
            <a:endCxn id="23" idx="1"/>
          </p:cNvCxnSpPr>
          <p:nvPr/>
        </p:nvCxnSpPr>
        <p:spPr>
          <a:xfrm>
            <a:off x="8823959" y="3764439"/>
            <a:ext cx="816865" cy="26117"/>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6BB1775-115F-482C-27FB-3CF900D1833C}"/>
              </a:ext>
            </a:extLst>
          </p:cNvPr>
          <p:cNvSpPr/>
          <p:nvPr/>
        </p:nvSpPr>
        <p:spPr>
          <a:xfrm>
            <a:off x="9027416" y="3291570"/>
            <a:ext cx="537971" cy="311436"/>
          </a:xfrm>
          <a:prstGeom prst="rect">
            <a:avLst/>
          </a:prstGeom>
          <a:solidFill>
            <a:schemeClr val="accent2">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CA" sz="1600" dirty="0"/>
              <a:t>Map</a:t>
            </a:r>
          </a:p>
        </p:txBody>
      </p:sp>
      <p:cxnSp>
        <p:nvCxnSpPr>
          <p:cNvPr id="39" name="Straight Arrow Connector 38">
            <a:extLst>
              <a:ext uri="{FF2B5EF4-FFF2-40B4-BE49-F238E27FC236}">
                <a16:creationId xmlns:a16="http://schemas.microsoft.com/office/drawing/2014/main" id="{5618C11E-52FE-A225-B744-578E8506ABD4}"/>
              </a:ext>
            </a:extLst>
          </p:cNvPr>
          <p:cNvCxnSpPr>
            <a:cxnSpLocks/>
          </p:cNvCxnSpPr>
          <p:nvPr/>
        </p:nvCxnSpPr>
        <p:spPr>
          <a:xfrm>
            <a:off x="5815584" y="1097280"/>
            <a:ext cx="5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01BD58-A4AB-CEC1-2668-C7ED8771526D}"/>
              </a:ext>
            </a:extLst>
          </p:cNvPr>
          <p:cNvCxnSpPr>
            <a:cxnSpLocks/>
          </p:cNvCxnSpPr>
          <p:nvPr/>
        </p:nvCxnSpPr>
        <p:spPr>
          <a:xfrm>
            <a:off x="5401056" y="1493520"/>
            <a:ext cx="1213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8BE5A2B-0ED2-1C36-BF7E-8FFA44221C32}"/>
              </a:ext>
            </a:extLst>
          </p:cNvPr>
          <p:cNvCxnSpPr>
            <a:cxnSpLocks/>
          </p:cNvCxnSpPr>
          <p:nvPr/>
        </p:nvCxnSpPr>
        <p:spPr>
          <a:xfrm flipV="1">
            <a:off x="5145024" y="1493520"/>
            <a:ext cx="950976" cy="554736"/>
          </a:xfrm>
          <a:prstGeom prst="bentConnector3">
            <a:avLst>
              <a:gd name="adj1" fmla="val 80769"/>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0C2C257-37B2-5B69-C34B-D5DE5FFE1801}"/>
              </a:ext>
            </a:extLst>
          </p:cNvPr>
          <p:cNvCxnSpPr>
            <a:cxnSpLocks/>
          </p:cNvCxnSpPr>
          <p:nvPr/>
        </p:nvCxnSpPr>
        <p:spPr>
          <a:xfrm flipV="1">
            <a:off x="4964429" y="1493519"/>
            <a:ext cx="1326641" cy="996697"/>
          </a:xfrm>
          <a:prstGeom prst="bentConnector3">
            <a:avLst>
              <a:gd name="adj1" fmla="val 98708"/>
            </a:avLst>
          </a:prstGeom>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3C1885D0-B069-D297-9C3C-4532453A6D17}"/>
              </a:ext>
            </a:extLst>
          </p:cNvPr>
          <p:cNvSpPr>
            <a:spLocks noGrp="1"/>
          </p:cNvSpPr>
          <p:nvPr>
            <p:ph type="title"/>
          </p:nvPr>
        </p:nvSpPr>
        <p:spPr>
          <a:xfrm>
            <a:off x="677345" y="91440"/>
            <a:ext cx="10941632" cy="530352"/>
          </a:xfrm>
        </p:spPr>
        <p:txBody>
          <a:bodyPr/>
          <a:lstStyle/>
          <a:p>
            <a:r>
              <a:rPr lang="en-CA" sz="2400" dirty="0"/>
              <a:t>Key conceptual and physical differences </a:t>
            </a:r>
          </a:p>
        </p:txBody>
      </p:sp>
    </p:spTree>
    <p:extLst>
      <p:ext uri="{BB962C8B-B14F-4D97-AF65-F5344CB8AC3E}">
        <p14:creationId xmlns:p14="http://schemas.microsoft.com/office/powerpoint/2010/main" val="2324768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07029-C897-7AC9-803D-C81B1816CE2A}"/>
              </a:ext>
            </a:extLst>
          </p:cNvPr>
          <p:cNvPicPr>
            <a:picLocks noChangeAspect="1"/>
          </p:cNvPicPr>
          <p:nvPr/>
        </p:nvPicPr>
        <p:blipFill>
          <a:blip r:embed="rId2"/>
          <a:stretch>
            <a:fillRect/>
          </a:stretch>
        </p:blipFill>
        <p:spPr>
          <a:xfrm>
            <a:off x="87087" y="249639"/>
            <a:ext cx="7364736" cy="3837089"/>
          </a:xfrm>
          <a:prstGeom prst="rect">
            <a:avLst/>
          </a:prstGeom>
        </p:spPr>
      </p:pic>
      <p:pic>
        <p:nvPicPr>
          <p:cNvPr id="7" name="Picture 6">
            <a:extLst>
              <a:ext uri="{FF2B5EF4-FFF2-40B4-BE49-F238E27FC236}">
                <a16:creationId xmlns:a16="http://schemas.microsoft.com/office/drawing/2014/main" id="{55E7B013-14C5-4A31-A78B-5E4755B53D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6971" y="3899013"/>
            <a:ext cx="6481781" cy="2798756"/>
          </a:xfrm>
          <a:prstGeom prst="rect">
            <a:avLst/>
          </a:prstGeom>
        </p:spPr>
      </p:pic>
    </p:spTree>
    <p:extLst>
      <p:ext uri="{BB962C8B-B14F-4D97-AF65-F5344CB8AC3E}">
        <p14:creationId xmlns:p14="http://schemas.microsoft.com/office/powerpoint/2010/main" val="1081356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Technical Domains in Data Map</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FF5700"/>
                </a:solidFill>
                <a:effectLst/>
                <a:uLnTx/>
                <a:uFillTx/>
                <a:latin typeface="Segoe UI Semibold"/>
                <a:ea typeface="+mn-ea"/>
                <a:cs typeface="Segoe UI" pitchFamily="34" charset="0"/>
              </a:rPr>
              <a:t>It </a:t>
            </a:r>
            <a:r>
              <a:rPr lang="en-US" sz="2000" dirty="0">
                <a:solidFill>
                  <a:srgbClr val="FF5700"/>
                </a:solidFill>
                <a:latin typeface="Segoe UI Semibold"/>
              </a:rPr>
              <a:t>is a construct that allows you to distribute organizational responsibility</a:t>
            </a:r>
          </a:p>
        </p:txBody>
      </p:sp>
      <p:sp>
        <p:nvSpPr>
          <p:cNvPr id="7" name="Content Placeholder 2">
            <a:extLst>
              <a:ext uri="{FF2B5EF4-FFF2-40B4-BE49-F238E27FC236}">
                <a16:creationId xmlns:a16="http://schemas.microsoft.com/office/drawing/2014/main" id="{E80303EC-D8B0-459D-4094-03EFFABAEBE1}"/>
              </a:ext>
            </a:extLst>
          </p:cNvPr>
          <p:cNvSpPr txBox="1">
            <a:spLocks/>
          </p:cNvSpPr>
          <p:nvPr/>
        </p:nvSpPr>
        <p:spPr>
          <a:xfrm>
            <a:off x="582962" y="1112862"/>
            <a:ext cx="5911754" cy="4808891"/>
          </a:xfrm>
          <a:prstGeom prst="rect">
            <a:avLst/>
          </a:prstGeom>
          <a:noFill/>
          <a:ln>
            <a:noFill/>
          </a:ln>
        </p:spPr>
        <p:txBody>
          <a:bodyPr wrap="square" lIns="88900" tIns="46228" rIns="88900" bIns="46228" anchor="ctr">
            <a:noAutofit/>
          </a:bodyPr>
          <a:lstStyle>
            <a:lvl1pPr marL="0" indent="0" algn="l" defTabSz="872792" rtl="0" eaLnBrk="1" latinLnBrk="0" hangingPunct="1">
              <a:spcBef>
                <a:spcPts val="1800"/>
              </a:spcBef>
              <a:spcAft>
                <a:spcPts val="600"/>
              </a:spcAft>
              <a:buFont typeface="Verdana" pitchFamily="34" charset="0"/>
              <a:buNone/>
              <a:tabLst>
                <a:tab pos="8499475" algn="r"/>
              </a:tabLst>
              <a:defRPr sz="1400" b="1" kern="1200">
                <a:solidFill>
                  <a:schemeClr val="accent1"/>
                </a:solidFill>
                <a:latin typeface="+mn-lt"/>
                <a:ea typeface="+mn-ea"/>
                <a:cs typeface="+mn-cs"/>
              </a:defRPr>
            </a:lvl1pPr>
            <a:lvl2pPr marL="0" indent="0" algn="l" defTabSz="872792" rtl="0" eaLnBrk="1" latinLnBrk="0" hangingPunct="1">
              <a:spcBef>
                <a:spcPts val="600"/>
              </a:spcBef>
              <a:spcAft>
                <a:spcPts val="600"/>
              </a:spcAft>
              <a:buFont typeface="Verdana" pitchFamily="34" charset="0"/>
              <a:buNone/>
              <a:tabLst>
                <a:tab pos="8499475" algn="r"/>
              </a:tabLst>
              <a:defRPr sz="1400" kern="1200">
                <a:solidFill>
                  <a:schemeClr val="tx1"/>
                </a:solidFill>
                <a:latin typeface="+mn-lt"/>
                <a:ea typeface="+mn-ea"/>
                <a:cs typeface="+mn-cs"/>
              </a:defRPr>
            </a:lvl2pPr>
            <a:lvl3pPr marL="180000" indent="-180000" algn="l" defTabSz="872792" rtl="0" eaLnBrk="1" latinLnBrk="0" hangingPunct="1">
              <a:spcBef>
                <a:spcPts val="0"/>
              </a:spcBef>
              <a:spcAft>
                <a:spcPts val="600"/>
              </a:spcAft>
              <a:buSzPct val="100000"/>
              <a:buFont typeface="Verdana" pitchFamily="34" charset="0"/>
              <a:buChar char="•"/>
              <a:tabLst>
                <a:tab pos="8499475" algn="r"/>
              </a:tabLst>
              <a:defRPr sz="1400" kern="1200">
                <a:solidFill>
                  <a:schemeClr val="tx1"/>
                </a:solidFill>
                <a:latin typeface="+mn-lt"/>
                <a:ea typeface="+mn-ea"/>
                <a:cs typeface="+mn-cs"/>
              </a:defRPr>
            </a:lvl3pPr>
            <a:lvl4pPr marL="360000" indent="-180000" algn="l" defTabSz="872792" rtl="0" eaLnBrk="1" latinLnBrk="0" hangingPunct="1">
              <a:spcBef>
                <a:spcPts val="0"/>
              </a:spcBef>
              <a:spcAft>
                <a:spcPts val="600"/>
              </a:spcAft>
              <a:buFont typeface="Verdana" pitchFamily="34" charset="0"/>
              <a:buChar char="−"/>
              <a:tabLst>
                <a:tab pos="8499475" algn="r"/>
              </a:tabLst>
              <a:defRPr sz="1400" kern="1200">
                <a:solidFill>
                  <a:schemeClr val="tx1"/>
                </a:solidFill>
                <a:latin typeface="+mn-lt"/>
                <a:ea typeface="+mn-ea"/>
                <a:cs typeface="+mn-cs"/>
              </a:defRPr>
            </a:lvl4pPr>
            <a:lvl5pPr marL="540000" indent="-180000" algn="l" defTabSz="872792" rtl="0" eaLnBrk="1" latinLnBrk="0" hangingPunct="1">
              <a:spcBef>
                <a:spcPts val="0"/>
              </a:spcBef>
              <a:spcAft>
                <a:spcPts val="600"/>
              </a:spcAft>
              <a:buSzPct val="100000"/>
              <a:buFont typeface="Verdana" pitchFamily="34" charset="0"/>
              <a:buChar char="−"/>
              <a:tabLst>
                <a:tab pos="8499475" algn="r"/>
              </a:tabLst>
              <a:defRPr lang="en-US" sz="1400" kern="1200" dirty="0" smtClean="0">
                <a:solidFill>
                  <a:schemeClr val="tx1"/>
                </a:solidFill>
                <a:latin typeface="+mn-lt"/>
                <a:ea typeface="+mn-ea"/>
                <a:cs typeface="+mn-cs"/>
              </a:defRPr>
            </a:lvl5pPr>
            <a:lvl6pPr marL="1034927" indent="0" algn="l" defTabSz="872792" rtl="0" eaLnBrk="1" latinLnBrk="0" hangingPunct="1">
              <a:spcBef>
                <a:spcPts val="573"/>
              </a:spcBef>
              <a:buSzPct val="80000"/>
              <a:buFont typeface="Symbol" pitchFamily="18" charset="2"/>
              <a:buNone/>
              <a:defRPr sz="1200" kern="1200">
                <a:solidFill>
                  <a:schemeClr val="tx1"/>
                </a:solidFill>
                <a:latin typeface="+mn-lt"/>
                <a:ea typeface="+mn-ea"/>
                <a:cs typeface="+mn-cs"/>
              </a:defRPr>
            </a:lvl6pPr>
            <a:lvl7pPr marL="1710734" indent="-337904"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7pPr>
            <a:lvl8pPr marL="2054699" indent="-343965"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8pPr>
            <a:lvl9pPr marL="2400178" indent="-345480"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9pPr>
          </a:lstStyle>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dirty="0">
                <a:solidFill>
                  <a:srgbClr val="002060"/>
                </a:solidFill>
                <a:latin typeface="Segoe UI" panose="020B0502040204020203" pitchFamily="34" charset="0"/>
                <a:ea typeface="Verdana" panose="020B0604030504040204" pitchFamily="34" charset="0"/>
                <a:cs typeface="Segoe UI" panose="020B0502040204020203" pitchFamily="34" charset="0"/>
              </a:rPr>
              <a:t>Domains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provide structure in the data map so domain administrators can maintain the isolation of collections, data sources, scans, and assigned roles for access control. Previously, only collections filled this role, but domains as top-level nodes above the rest of the hierarchy to address a few other scenarios:</a:t>
            </a:r>
          </a:p>
          <a:p>
            <a:pPr algn="l"/>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Decentralize and distribute responsibility by assigning roles at the domain level.</a:t>
            </a:r>
          </a:p>
          <a:p>
            <a:pPr algn="l"/>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Create the possibility for hard logical separations within your Microsoft Purview Data Map.</a:t>
            </a:r>
          </a:p>
          <a:p>
            <a:pPr algn="l"/>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Create consistent management across assets.</a:t>
            </a:r>
          </a:p>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Replace multiple accounts within a tenant to multiple domains within a single Microsoft Purview resource.</a:t>
            </a:r>
          </a:p>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kumimoji="0" lang="en-US" sz="1400" b="1" i="0" u="none" strike="noStrike" kern="1200" cap="none" spc="0" normalizeH="0" baseline="0" noProof="0" dirty="0">
              <a:ln>
                <a:noFill/>
              </a:ln>
              <a:solidFill>
                <a:srgbClr val="595959"/>
              </a:solidFill>
              <a:effectLst/>
              <a:uLnTx/>
              <a:uFillTx/>
              <a:latin typeface="Segoe UI" panose="020B0502040204020203" pitchFamily="34" charset="0"/>
              <a:ea typeface="Verdana" panose="020B0604030504040204" pitchFamily="34" charset="0"/>
              <a:cs typeface="Segoe UI" panose="020B0502040204020203" pitchFamily="34" charset="0"/>
            </a:endParaRPr>
          </a:p>
        </p:txBody>
      </p:sp>
      <p:grpSp>
        <p:nvGrpSpPr>
          <p:cNvPr id="39" name="Group 38">
            <a:extLst>
              <a:ext uri="{FF2B5EF4-FFF2-40B4-BE49-F238E27FC236}">
                <a16:creationId xmlns:a16="http://schemas.microsoft.com/office/drawing/2014/main" id="{8D4F5136-B0FD-235F-EFFC-2234B91E2B4E}"/>
              </a:ext>
            </a:extLst>
          </p:cNvPr>
          <p:cNvGrpSpPr/>
          <p:nvPr/>
        </p:nvGrpSpPr>
        <p:grpSpPr>
          <a:xfrm>
            <a:off x="6385092" y="2265039"/>
            <a:ext cx="5278374" cy="2090553"/>
            <a:chOff x="6611650" y="1186047"/>
            <a:chExt cx="5278374" cy="2090553"/>
          </a:xfrm>
        </p:grpSpPr>
        <p:sp>
          <p:nvSpPr>
            <p:cNvPr id="19" name="Rectangle 18">
              <a:extLst>
                <a:ext uri="{FF2B5EF4-FFF2-40B4-BE49-F238E27FC236}">
                  <a16:creationId xmlns:a16="http://schemas.microsoft.com/office/drawing/2014/main" id="{A5FD59D8-EEFA-6425-8723-7F8369D66A9E}"/>
                </a:ext>
              </a:extLst>
            </p:cNvPr>
            <p:cNvSpPr/>
            <p:nvPr/>
          </p:nvSpPr>
          <p:spPr>
            <a:xfrm>
              <a:off x="11040394" y="2907792"/>
              <a:ext cx="849630" cy="3474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000" dirty="0">
                  <a:solidFill>
                    <a:schemeClr val="tx1"/>
                  </a:solidFill>
                </a:rPr>
                <a:t>Collection</a:t>
              </a:r>
              <a:endParaRPr lang="en-NL" sz="1000" dirty="0"/>
            </a:p>
          </p:txBody>
        </p:sp>
        <p:grpSp>
          <p:nvGrpSpPr>
            <p:cNvPr id="38" name="Group 37">
              <a:extLst>
                <a:ext uri="{FF2B5EF4-FFF2-40B4-BE49-F238E27FC236}">
                  <a16:creationId xmlns:a16="http://schemas.microsoft.com/office/drawing/2014/main" id="{506F1572-E551-75FE-6254-E3A7772C0A11}"/>
                </a:ext>
              </a:extLst>
            </p:cNvPr>
            <p:cNvGrpSpPr/>
            <p:nvPr/>
          </p:nvGrpSpPr>
          <p:grpSpPr>
            <a:xfrm>
              <a:off x="6611650" y="1186047"/>
              <a:ext cx="4853559" cy="2090553"/>
              <a:chOff x="6611650" y="1186047"/>
              <a:chExt cx="4853559" cy="2090553"/>
            </a:xfrm>
          </p:grpSpPr>
          <p:sp>
            <p:nvSpPr>
              <p:cNvPr id="9" name="Rectangle: Rounded Corners 8">
                <a:extLst>
                  <a:ext uri="{FF2B5EF4-FFF2-40B4-BE49-F238E27FC236}">
                    <a16:creationId xmlns:a16="http://schemas.microsoft.com/office/drawing/2014/main" id="{5B910C7B-71B1-9B67-EFD8-70EA0FA1ECEE}"/>
                  </a:ext>
                </a:extLst>
              </p:cNvPr>
              <p:cNvSpPr/>
              <p:nvPr/>
            </p:nvSpPr>
            <p:spPr>
              <a:xfrm>
                <a:off x="8441436" y="1186047"/>
                <a:ext cx="896112" cy="393827"/>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600" dirty="0"/>
                  <a:t>Tenant</a:t>
                </a:r>
                <a:endParaRPr lang="en-NL" sz="1600" dirty="0"/>
              </a:p>
            </p:txBody>
          </p:sp>
          <p:sp>
            <p:nvSpPr>
              <p:cNvPr id="10" name="Rectangle: Rounded Corners 9">
                <a:extLst>
                  <a:ext uri="{FF2B5EF4-FFF2-40B4-BE49-F238E27FC236}">
                    <a16:creationId xmlns:a16="http://schemas.microsoft.com/office/drawing/2014/main" id="{50F3D426-AEE7-6D7A-97F0-2A5E05572C6D}"/>
                  </a:ext>
                </a:extLst>
              </p:cNvPr>
              <p:cNvSpPr/>
              <p:nvPr/>
            </p:nvSpPr>
            <p:spPr>
              <a:xfrm>
                <a:off x="6978396" y="2013049"/>
                <a:ext cx="1124712" cy="347472"/>
              </a:xfrm>
              <a:prstGeom prst="round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600" dirty="0"/>
                  <a:t>Domain </a:t>
                </a:r>
                <a:endParaRPr lang="en-NL" sz="1600" dirty="0"/>
              </a:p>
            </p:txBody>
          </p:sp>
          <p:sp>
            <p:nvSpPr>
              <p:cNvPr id="11" name="Rectangle: Rounded Corners 10">
                <a:extLst>
                  <a:ext uri="{FF2B5EF4-FFF2-40B4-BE49-F238E27FC236}">
                    <a16:creationId xmlns:a16="http://schemas.microsoft.com/office/drawing/2014/main" id="{5BC26148-A0D5-3EB2-BD6E-D25DDA76D635}"/>
                  </a:ext>
                </a:extLst>
              </p:cNvPr>
              <p:cNvSpPr/>
              <p:nvPr/>
            </p:nvSpPr>
            <p:spPr>
              <a:xfrm>
                <a:off x="8349996" y="2013049"/>
                <a:ext cx="1124712" cy="347472"/>
              </a:xfrm>
              <a:prstGeom prst="round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600" dirty="0"/>
                  <a:t>Domain </a:t>
                </a:r>
                <a:endParaRPr lang="en-NL" sz="1600" dirty="0"/>
              </a:p>
            </p:txBody>
          </p:sp>
          <p:sp>
            <p:nvSpPr>
              <p:cNvPr id="12" name="Rectangle: Rounded Corners 11">
                <a:extLst>
                  <a:ext uri="{FF2B5EF4-FFF2-40B4-BE49-F238E27FC236}">
                    <a16:creationId xmlns:a16="http://schemas.microsoft.com/office/drawing/2014/main" id="{41227900-4429-62D0-9159-3E97E539A07A}"/>
                  </a:ext>
                </a:extLst>
              </p:cNvPr>
              <p:cNvSpPr/>
              <p:nvPr/>
            </p:nvSpPr>
            <p:spPr>
              <a:xfrm>
                <a:off x="9886188" y="2014418"/>
                <a:ext cx="1124712" cy="347472"/>
              </a:xfrm>
              <a:prstGeom prst="round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600" dirty="0"/>
                  <a:t>Domain </a:t>
                </a:r>
                <a:endParaRPr lang="en-NL" sz="1600" dirty="0"/>
              </a:p>
            </p:txBody>
          </p:sp>
          <p:sp>
            <p:nvSpPr>
              <p:cNvPr id="13" name="Rectangle 12">
                <a:extLst>
                  <a:ext uri="{FF2B5EF4-FFF2-40B4-BE49-F238E27FC236}">
                    <a16:creationId xmlns:a16="http://schemas.microsoft.com/office/drawing/2014/main" id="{9E98E234-2933-68A4-B321-71DDDA14CD1C}"/>
                  </a:ext>
                </a:extLst>
              </p:cNvPr>
              <p:cNvSpPr/>
              <p:nvPr/>
            </p:nvSpPr>
            <p:spPr>
              <a:xfrm>
                <a:off x="6611650" y="2755392"/>
                <a:ext cx="849630" cy="3474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000" dirty="0">
                    <a:solidFill>
                      <a:schemeClr val="tx1"/>
                    </a:solidFill>
                  </a:rPr>
                  <a:t>Collection</a:t>
                </a:r>
                <a:endParaRPr lang="en-NL" sz="1000" dirty="0">
                  <a:solidFill>
                    <a:schemeClr val="tx1"/>
                  </a:solidFill>
                </a:endParaRPr>
              </a:p>
            </p:txBody>
          </p:sp>
          <p:sp>
            <p:nvSpPr>
              <p:cNvPr id="15" name="Rectangle 14">
                <a:extLst>
                  <a:ext uri="{FF2B5EF4-FFF2-40B4-BE49-F238E27FC236}">
                    <a16:creationId xmlns:a16="http://schemas.microsoft.com/office/drawing/2014/main" id="{61417E02-D74F-B14A-2E5E-00097D3C63B7}"/>
                  </a:ext>
                </a:extLst>
              </p:cNvPr>
              <p:cNvSpPr/>
              <p:nvPr/>
            </p:nvSpPr>
            <p:spPr>
              <a:xfrm>
                <a:off x="7625559" y="2746248"/>
                <a:ext cx="849630" cy="3474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000" dirty="0">
                    <a:solidFill>
                      <a:schemeClr val="tx1"/>
                    </a:solidFill>
                  </a:rPr>
                  <a:t>Collection</a:t>
                </a:r>
                <a:endParaRPr lang="en-NL" sz="1000" dirty="0"/>
              </a:p>
            </p:txBody>
          </p:sp>
          <p:sp>
            <p:nvSpPr>
              <p:cNvPr id="17" name="Rectangle 16">
                <a:extLst>
                  <a:ext uri="{FF2B5EF4-FFF2-40B4-BE49-F238E27FC236}">
                    <a16:creationId xmlns:a16="http://schemas.microsoft.com/office/drawing/2014/main" id="{6E6C30E0-06B5-2C4F-F716-216E983D937D}"/>
                  </a:ext>
                </a:extLst>
              </p:cNvPr>
              <p:cNvSpPr/>
              <p:nvPr/>
            </p:nvSpPr>
            <p:spPr>
              <a:xfrm>
                <a:off x="9037330" y="2929128"/>
                <a:ext cx="849630" cy="3474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000" dirty="0">
                    <a:solidFill>
                      <a:schemeClr val="tx1"/>
                    </a:solidFill>
                  </a:rPr>
                  <a:t>Collection</a:t>
                </a:r>
                <a:endParaRPr lang="en-NL" sz="1000" dirty="0"/>
              </a:p>
            </p:txBody>
          </p:sp>
          <p:sp>
            <p:nvSpPr>
              <p:cNvPr id="18" name="Rectangle 17">
                <a:extLst>
                  <a:ext uri="{FF2B5EF4-FFF2-40B4-BE49-F238E27FC236}">
                    <a16:creationId xmlns:a16="http://schemas.microsoft.com/office/drawing/2014/main" id="{F290DA5B-A785-FEFF-7D18-4F46E6E44839}"/>
                  </a:ext>
                </a:extLst>
              </p:cNvPr>
              <p:cNvSpPr/>
              <p:nvPr/>
            </p:nvSpPr>
            <p:spPr>
              <a:xfrm>
                <a:off x="10043092" y="2919984"/>
                <a:ext cx="849630" cy="3474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fontAlgn="auto">
                  <a:lnSpc>
                    <a:spcPct val="110000"/>
                  </a:lnSpc>
                  <a:spcBef>
                    <a:spcPts val="200"/>
                  </a:spcBef>
                  <a:spcAft>
                    <a:spcPts val="200"/>
                  </a:spcAft>
                </a:pPr>
                <a:r>
                  <a:rPr lang="en-US" sz="1000" dirty="0">
                    <a:solidFill>
                      <a:schemeClr val="tx1"/>
                    </a:solidFill>
                  </a:rPr>
                  <a:t>Collection</a:t>
                </a:r>
                <a:endParaRPr lang="en-NL" sz="1000" dirty="0"/>
              </a:p>
            </p:txBody>
          </p:sp>
          <p:cxnSp>
            <p:nvCxnSpPr>
              <p:cNvPr id="21" name="Straight Arrow Connector 20">
                <a:extLst>
                  <a:ext uri="{FF2B5EF4-FFF2-40B4-BE49-F238E27FC236}">
                    <a16:creationId xmlns:a16="http://schemas.microsoft.com/office/drawing/2014/main" id="{05AE5E55-4585-786C-DAC3-010F679F8B89}"/>
                  </a:ext>
                </a:extLst>
              </p:cNvPr>
              <p:cNvCxnSpPr>
                <a:endCxn id="13" idx="0"/>
              </p:cNvCxnSpPr>
              <p:nvPr/>
            </p:nvCxnSpPr>
            <p:spPr>
              <a:xfrm flipH="1">
                <a:off x="7036465" y="2379649"/>
                <a:ext cx="489047" cy="37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8312B91-67E5-88CC-6031-3ED63D01A5B4}"/>
                  </a:ext>
                </a:extLst>
              </p:cNvPr>
              <p:cNvCxnSpPr>
                <a:stCxn id="10" idx="2"/>
                <a:endCxn id="15" idx="0"/>
              </p:cNvCxnSpPr>
              <p:nvPr/>
            </p:nvCxnSpPr>
            <p:spPr>
              <a:xfrm>
                <a:off x="7540752" y="2360521"/>
                <a:ext cx="509622" cy="38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B95372-6112-0319-1F65-A09C2CB94037}"/>
                  </a:ext>
                </a:extLst>
              </p:cNvPr>
              <p:cNvCxnSpPr>
                <a:stCxn id="12" idx="2"/>
                <a:endCxn id="17" idx="0"/>
              </p:cNvCxnSpPr>
              <p:nvPr/>
            </p:nvCxnSpPr>
            <p:spPr>
              <a:xfrm flipH="1">
                <a:off x="9462145" y="2361890"/>
                <a:ext cx="986399" cy="567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45A9D1-706D-5A10-9ADE-727F798D86C0}"/>
                  </a:ext>
                </a:extLst>
              </p:cNvPr>
              <p:cNvCxnSpPr>
                <a:stCxn id="12" idx="2"/>
                <a:endCxn id="18" idx="0"/>
              </p:cNvCxnSpPr>
              <p:nvPr/>
            </p:nvCxnSpPr>
            <p:spPr>
              <a:xfrm>
                <a:off x="10448544" y="2361890"/>
                <a:ext cx="19363" cy="558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4A29D-DBA1-1A8F-954C-609C01D767CE}"/>
                  </a:ext>
                </a:extLst>
              </p:cNvPr>
              <p:cNvCxnSpPr>
                <a:stCxn id="12" idx="2"/>
                <a:endCxn id="19" idx="0"/>
              </p:cNvCxnSpPr>
              <p:nvPr/>
            </p:nvCxnSpPr>
            <p:spPr>
              <a:xfrm>
                <a:off x="10448544" y="2361890"/>
                <a:ext cx="1016665" cy="545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6B9160-8249-7980-68F1-B599B23ED73B}"/>
                  </a:ext>
                </a:extLst>
              </p:cNvPr>
              <p:cNvCxnSpPr>
                <a:stCxn id="9" idx="2"/>
                <a:endCxn id="10" idx="0"/>
              </p:cNvCxnSpPr>
              <p:nvPr/>
            </p:nvCxnSpPr>
            <p:spPr>
              <a:xfrm flipH="1">
                <a:off x="7540752" y="1579874"/>
                <a:ext cx="1348740" cy="43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36D7D2-5288-4661-3C64-08293EA34B2A}"/>
                  </a:ext>
                </a:extLst>
              </p:cNvPr>
              <p:cNvCxnSpPr>
                <a:stCxn id="9" idx="2"/>
                <a:endCxn id="11" idx="0"/>
              </p:cNvCxnSpPr>
              <p:nvPr/>
            </p:nvCxnSpPr>
            <p:spPr>
              <a:xfrm>
                <a:off x="8889492" y="1579874"/>
                <a:ext cx="22860" cy="43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3CFAB1-43FD-7C4C-8221-261D13D6AD8C}"/>
                  </a:ext>
                </a:extLst>
              </p:cNvPr>
              <p:cNvCxnSpPr>
                <a:stCxn id="9" idx="2"/>
                <a:endCxn id="12" idx="0"/>
              </p:cNvCxnSpPr>
              <p:nvPr/>
            </p:nvCxnSpPr>
            <p:spPr>
              <a:xfrm>
                <a:off x="8889492" y="1579874"/>
                <a:ext cx="1559052" cy="43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B5FD9A79-29A8-D45E-C2A6-EAF18854DD24}"/>
              </a:ext>
            </a:extLst>
          </p:cNvPr>
          <p:cNvPicPr>
            <a:picLocks noChangeAspect="1"/>
          </p:cNvPicPr>
          <p:nvPr/>
        </p:nvPicPr>
        <p:blipFill>
          <a:blip r:embed="rId4"/>
          <a:stretch>
            <a:fillRect/>
          </a:stretch>
        </p:blipFill>
        <p:spPr>
          <a:xfrm>
            <a:off x="10784342" y="148698"/>
            <a:ext cx="1145818" cy="964164"/>
          </a:xfrm>
          <a:prstGeom prst="rect">
            <a:avLst/>
          </a:prstGeom>
        </p:spPr>
      </p:pic>
    </p:spTree>
    <p:extLst>
      <p:ext uri="{BB962C8B-B14F-4D97-AF65-F5344CB8AC3E}">
        <p14:creationId xmlns:p14="http://schemas.microsoft.com/office/powerpoint/2010/main" val="20878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995FD-B623-39F9-7D6E-C4E02B2EB9E2}"/>
              </a:ext>
            </a:extLst>
          </p:cNvPr>
          <p:cNvSpPr>
            <a:spLocks noGrp="1"/>
          </p:cNvSpPr>
          <p:nvPr>
            <p:ph type="title"/>
          </p:nvPr>
        </p:nvSpPr>
        <p:spPr/>
        <p:txBody>
          <a:bodyPr/>
          <a:lstStyle/>
          <a:p>
            <a:r>
              <a:rPr lang="en-US" dirty="0">
                <a:latin typeface="Aptos" panose="020B0004020202020204" pitchFamily="34" charset="0"/>
              </a:rPr>
              <a:t>Engagement Sizing </a:t>
            </a:r>
          </a:p>
        </p:txBody>
      </p:sp>
      <p:sp>
        <p:nvSpPr>
          <p:cNvPr id="4" name="Slide Number Placeholder 3">
            <a:extLst>
              <a:ext uri="{FF2B5EF4-FFF2-40B4-BE49-F238E27FC236}">
                <a16:creationId xmlns:a16="http://schemas.microsoft.com/office/drawing/2014/main" id="{137B3AD1-574D-5914-4639-8AEEE102C3D0}"/>
              </a:ext>
            </a:extLst>
          </p:cNvPr>
          <p:cNvSpPr>
            <a:spLocks noGrp="1"/>
          </p:cNvSpPr>
          <p:nvPr>
            <p:ph type="sldNum" sz="quarter" idx="10"/>
          </p:nvPr>
        </p:nvSpPr>
        <p:spPr/>
        <p:txBody>
          <a:bodyPr/>
          <a:lstStyle/>
          <a:p>
            <a:fld id="{0EE23A24-5E29-4F5A-B780-9568AE9A51DD}" type="slidenum">
              <a:rPr lang="en-US" smtClean="0"/>
              <a:pPr/>
              <a:t>4</a:t>
            </a:fld>
            <a:endParaRPr lang="en-US"/>
          </a:p>
        </p:txBody>
      </p:sp>
      <p:graphicFrame>
        <p:nvGraphicFramePr>
          <p:cNvPr id="5" name="Table 4">
            <a:extLst>
              <a:ext uri="{FF2B5EF4-FFF2-40B4-BE49-F238E27FC236}">
                <a16:creationId xmlns:a16="http://schemas.microsoft.com/office/drawing/2014/main" id="{5D87DB26-4A83-7F8F-6139-1F143FE134A3}"/>
              </a:ext>
            </a:extLst>
          </p:cNvPr>
          <p:cNvGraphicFramePr>
            <a:graphicFrameLocks noGrp="1"/>
          </p:cNvGraphicFramePr>
          <p:nvPr/>
        </p:nvGraphicFramePr>
        <p:xfrm>
          <a:off x="1692755" y="1203326"/>
          <a:ext cx="3756799" cy="4291199"/>
        </p:xfrm>
        <a:graphic>
          <a:graphicData uri="http://schemas.openxmlformats.org/drawingml/2006/table">
            <a:tbl>
              <a:tblPr firstRow="1" bandRow="1">
                <a:tableStyleId>{5C22544A-7EE6-4342-B048-85BDC9FD1C3A}</a:tableStyleId>
              </a:tblPr>
              <a:tblGrid>
                <a:gridCol w="3756799">
                  <a:extLst>
                    <a:ext uri="{9D8B030D-6E8A-4147-A177-3AD203B41FA5}">
                      <a16:colId xmlns:a16="http://schemas.microsoft.com/office/drawing/2014/main" val="1082049961"/>
                    </a:ext>
                  </a:extLst>
                </a:gridCol>
              </a:tblGrid>
              <a:tr h="361247">
                <a:tc>
                  <a:txBody>
                    <a:bodyPr/>
                    <a:lstStyle/>
                    <a:p>
                      <a:pPr algn="ctr"/>
                      <a:r>
                        <a:rPr lang="en-US" sz="1600" dirty="0">
                          <a:latin typeface="Aptos" panose="020B0004020202020204" pitchFamily="34" charset="0"/>
                        </a:rPr>
                        <a:t>Simple</a:t>
                      </a:r>
                    </a:p>
                  </a:txBody>
                  <a:tcPr>
                    <a:solidFill>
                      <a:schemeClr val="tx1">
                        <a:lumMod val="60000"/>
                        <a:lumOff val="40000"/>
                      </a:schemeClr>
                    </a:solidFill>
                  </a:tcPr>
                </a:tc>
                <a:extLst>
                  <a:ext uri="{0D108BD9-81ED-4DB2-BD59-A6C34878D82A}">
                    <a16:rowId xmlns:a16="http://schemas.microsoft.com/office/drawing/2014/main" val="905738182"/>
                  </a:ext>
                </a:extLst>
              </a:tr>
              <a:tr h="3513859">
                <a:tc>
                  <a:txBody>
                    <a:bodyPr/>
                    <a:lstStyle/>
                    <a:p>
                      <a:pPr algn="l"/>
                      <a:r>
                        <a:rPr lang="en-US" sz="1200" b="1" dirty="0">
                          <a:latin typeface="Aptos" panose="020B0004020202020204" pitchFamily="34" charset="0"/>
                        </a:rPr>
                        <a:t>Data Catalog</a:t>
                      </a:r>
                    </a:p>
                    <a:p>
                      <a:pPr marL="171450" indent="-114300" algn="l" defTabSz="914400" rtl="0" eaLnBrk="1" latinLnBrk="0" hangingPunct="1">
                        <a:spcBef>
                          <a:spcPts val="600"/>
                        </a:spcBef>
                        <a:spcAft>
                          <a:spcPts val="300"/>
                        </a:spcAft>
                        <a:buFontTx/>
                        <a:buChar char="-"/>
                      </a:pPr>
                      <a:r>
                        <a:rPr lang="en-CA" sz="800" kern="1200" dirty="0">
                          <a:solidFill>
                            <a:schemeClr val="dk1"/>
                          </a:solidFill>
                          <a:effectLst/>
                          <a:latin typeface="Aptos" panose="020B0004020202020204" pitchFamily="34" charset="0"/>
                          <a:ea typeface="+mn-ea"/>
                          <a:cs typeface="+mn-cs"/>
                        </a:rPr>
                        <a:t>Number of Business Domains (1)</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Data Products (1)</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Total number of data assets (10)</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Glossary Terms per business domain (20)</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Critical Data Elements (CDE) (1)</a:t>
                      </a:r>
                    </a:p>
                    <a:p>
                      <a:pPr marL="171450" indent="-114300" algn="l" defTabSz="914400" rtl="0" eaLnBrk="1" latinLnBrk="0" hangingPunct="1">
                        <a:spcAft>
                          <a:spcPts val="300"/>
                        </a:spcAft>
                        <a:buFontTx/>
                        <a:buChar char="-"/>
                      </a:pPr>
                      <a:r>
                        <a:rPr lang="it-IT" sz="800" kern="1200" dirty="0">
                          <a:solidFill>
                            <a:schemeClr val="dk1"/>
                          </a:solidFill>
                          <a:effectLst/>
                          <a:latin typeface="Aptos" panose="020B0004020202020204" pitchFamily="34" charset="0"/>
                          <a:ea typeface="+mn-ea"/>
                          <a:cs typeface="+mn-cs"/>
                        </a:rPr>
                        <a:t>Data Quality Rules (5)</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Health Controls (6)</a:t>
                      </a:r>
                    </a:p>
                    <a:p>
                      <a:pPr algn="l">
                        <a:spcBef>
                          <a:spcPts val="600"/>
                        </a:spcBef>
                        <a:spcAft>
                          <a:spcPts val="600"/>
                        </a:spcAft>
                      </a:pPr>
                      <a:r>
                        <a:rPr lang="en-US" sz="1200" b="1" dirty="0">
                          <a:latin typeface="Aptos" panose="020B0004020202020204" pitchFamily="34" charset="0"/>
                        </a:rPr>
                        <a:t>Data Inventory (Map)</a:t>
                      </a:r>
                    </a:p>
                    <a:p>
                      <a:pPr marL="171450" marR="0" lvl="0" indent="-114300" algn="l" defTabSz="914400" rtl="0" eaLnBrk="1" fontAlgn="auto" latinLnBrk="0" hangingPunct="1">
                        <a:lnSpc>
                          <a:spcPct val="100000"/>
                        </a:lnSpc>
                        <a:spcBef>
                          <a:spcPts val="0"/>
                        </a:spcBef>
                        <a:spcAft>
                          <a:spcPts val="300"/>
                        </a:spcAft>
                        <a:buClrTx/>
                        <a:buSzTx/>
                        <a:buFontTx/>
                        <a:buChar char="-"/>
                        <a:tabLst/>
                        <a:defRPr/>
                      </a:pPr>
                      <a:r>
                        <a:rPr lang="en-US" sz="800" dirty="0">
                          <a:latin typeface="Aptos" panose="020B0004020202020204" pitchFamily="34" charset="0"/>
                        </a:rPr>
                        <a:t>Number of Azure Data Sources (1)</a:t>
                      </a:r>
                      <a:endParaRPr lang="en-CA" sz="800" kern="1200" dirty="0">
                        <a:solidFill>
                          <a:schemeClr val="dk1"/>
                        </a:solidFill>
                        <a:effectLst/>
                        <a:latin typeface="Aptos" panose="020B0004020202020204" pitchFamily="34" charset="0"/>
                        <a:ea typeface="+mn-ea"/>
                        <a:cs typeface="+mn-cs"/>
                      </a:endParaRP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Number of Platform Domains (1)</a:t>
                      </a: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Number of sub-collections per Platform Domain (2)</a:t>
                      </a: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Native lineage with ADF dataflows (1)</a:t>
                      </a:r>
                      <a:endParaRPr lang="en-US" sz="1400" dirty="0">
                        <a:latin typeface="Aptos" panose="020B0004020202020204" pitchFamily="34" charset="0"/>
                      </a:endParaRPr>
                    </a:p>
                    <a:p>
                      <a:pPr algn="l">
                        <a:spcBef>
                          <a:spcPts val="600"/>
                        </a:spcBef>
                        <a:spcAft>
                          <a:spcPts val="600"/>
                        </a:spcAft>
                      </a:pPr>
                      <a:r>
                        <a:rPr lang="en-US" sz="1200" b="1" dirty="0">
                          <a:latin typeface="Aptos" panose="020B0004020202020204" pitchFamily="34" charset="0"/>
                        </a:rPr>
                        <a:t>Data Access</a:t>
                      </a:r>
                    </a:p>
                    <a:p>
                      <a:pPr marL="171450" indent="-114300" algn="l" defTabSz="914400" rtl="0" eaLnBrk="1" latinLnBrk="0" hangingPunct="1">
                        <a:spcAft>
                          <a:spcPts val="300"/>
                        </a:spcAft>
                        <a:buFontTx/>
                        <a:buChar char="-"/>
                      </a:pPr>
                      <a:r>
                        <a:rPr lang="en-CA" sz="800" kern="1200" dirty="0">
                          <a:solidFill>
                            <a:schemeClr val="dk1"/>
                          </a:solidFill>
                          <a:effectLst/>
                          <a:latin typeface="Aptos" panose="020B0004020202020204" pitchFamily="34" charset="0"/>
                          <a:ea typeface="+mn-ea"/>
                          <a:cs typeface="+mn-cs"/>
                        </a:rPr>
                        <a:t>Number of out-of-the box policy based manual access (1)</a:t>
                      </a:r>
                      <a:endParaRPr lang="en-US" sz="800" kern="1200" dirty="0">
                        <a:solidFill>
                          <a:schemeClr val="dk1"/>
                        </a:solidFill>
                        <a:effectLst/>
                        <a:latin typeface="Aptos" panose="020B0004020202020204" pitchFamily="34" charset="0"/>
                        <a:ea typeface="+mn-ea"/>
                        <a:cs typeface="+mn-cs"/>
                      </a:endParaRPr>
                    </a:p>
                    <a:p>
                      <a:pPr algn="l">
                        <a:spcBef>
                          <a:spcPts val="600"/>
                        </a:spcBef>
                        <a:spcAft>
                          <a:spcPts val="600"/>
                        </a:spcAft>
                      </a:pPr>
                      <a:r>
                        <a:rPr lang="en-US" sz="1200" b="1" dirty="0">
                          <a:latin typeface="Aptos" panose="020B0004020202020204" pitchFamily="34" charset="0"/>
                        </a:rPr>
                        <a:t>Other</a:t>
                      </a:r>
                    </a:p>
                    <a:p>
                      <a:pPr marL="171450" indent="-114300" algn="l" defTabSz="914400" rtl="0" eaLnBrk="1" latinLnBrk="0" hangingPunct="1">
                        <a:spcAft>
                          <a:spcPts val="300"/>
                        </a:spcAft>
                        <a:buFontTx/>
                        <a:buChar char="-"/>
                      </a:pPr>
                      <a:r>
                        <a:rPr lang="en-CA" sz="800" kern="1200" dirty="0">
                          <a:solidFill>
                            <a:schemeClr val="dk1"/>
                          </a:solidFill>
                          <a:effectLst/>
                          <a:latin typeface="Aptos" panose="020B0004020202020204" pitchFamily="34" charset="0"/>
                          <a:ea typeface="+mn-ea"/>
                          <a:cs typeface="+mn-cs"/>
                        </a:rPr>
                        <a:t>Private access mode Ingestion end-point only</a:t>
                      </a:r>
                      <a:endParaRPr lang="en-US" sz="800" kern="1200" dirty="0">
                        <a:solidFill>
                          <a:schemeClr val="dk1"/>
                        </a:solidFill>
                        <a:effectLst/>
                        <a:latin typeface="Aptos" panose="020B0004020202020204" pitchFamily="34" charset="0"/>
                        <a:ea typeface="+mn-ea"/>
                        <a:cs typeface="+mn-cs"/>
                      </a:endParaRPr>
                    </a:p>
                  </a:txBody>
                  <a:tcPr>
                    <a:solidFill>
                      <a:schemeClr val="bg1">
                        <a:lumMod val="95000"/>
                      </a:schemeClr>
                    </a:solidFill>
                  </a:tcPr>
                </a:tc>
                <a:extLst>
                  <a:ext uri="{0D108BD9-81ED-4DB2-BD59-A6C34878D82A}">
                    <a16:rowId xmlns:a16="http://schemas.microsoft.com/office/drawing/2014/main" val="3503694866"/>
                  </a:ext>
                </a:extLst>
              </a:tr>
              <a:tr h="416093">
                <a:tc>
                  <a:txBody>
                    <a:bodyPr/>
                    <a:lstStyle/>
                    <a:p>
                      <a:pPr algn="l"/>
                      <a:r>
                        <a:rPr lang="en-US" sz="1000" dirty="0">
                          <a:solidFill>
                            <a:schemeClr val="tx1"/>
                          </a:solidFill>
                          <a:latin typeface="Aptos" panose="020B0004020202020204" pitchFamily="34" charset="0"/>
                        </a:rPr>
                        <a:t>Duration: 4 weeks</a:t>
                      </a:r>
                    </a:p>
                    <a:p>
                      <a:pPr algn="l"/>
                      <a:r>
                        <a:rPr lang="en-US" sz="1000" dirty="0">
                          <a:solidFill>
                            <a:schemeClr val="tx1"/>
                          </a:solidFill>
                          <a:latin typeface="Aptos" panose="020B0004020202020204" pitchFamily="34" charset="0"/>
                        </a:rPr>
                        <a:t>Indicative Pricing: $100K</a:t>
                      </a:r>
                    </a:p>
                  </a:txBody>
                  <a:tcPr>
                    <a:solidFill>
                      <a:schemeClr val="bg1">
                        <a:lumMod val="85000"/>
                      </a:schemeClr>
                    </a:solidFill>
                  </a:tcPr>
                </a:tc>
                <a:extLst>
                  <a:ext uri="{0D108BD9-81ED-4DB2-BD59-A6C34878D82A}">
                    <a16:rowId xmlns:a16="http://schemas.microsoft.com/office/drawing/2014/main" val="2398780803"/>
                  </a:ext>
                </a:extLst>
              </a:tr>
            </a:tbl>
          </a:graphicData>
        </a:graphic>
      </p:graphicFrame>
      <p:graphicFrame>
        <p:nvGraphicFramePr>
          <p:cNvPr id="11" name="Table 10">
            <a:extLst>
              <a:ext uri="{FF2B5EF4-FFF2-40B4-BE49-F238E27FC236}">
                <a16:creationId xmlns:a16="http://schemas.microsoft.com/office/drawing/2014/main" id="{1BAB9112-DD41-DD40-32D9-EECE33FAB581}"/>
              </a:ext>
            </a:extLst>
          </p:cNvPr>
          <p:cNvGraphicFramePr>
            <a:graphicFrameLocks noGrp="1"/>
          </p:cNvGraphicFramePr>
          <p:nvPr/>
        </p:nvGraphicFramePr>
        <p:xfrm>
          <a:off x="6426680" y="1203326"/>
          <a:ext cx="3756799" cy="4291198"/>
        </p:xfrm>
        <a:graphic>
          <a:graphicData uri="http://schemas.openxmlformats.org/drawingml/2006/table">
            <a:tbl>
              <a:tblPr firstRow="1" bandRow="1">
                <a:tableStyleId>{5C22544A-7EE6-4342-B048-85BDC9FD1C3A}</a:tableStyleId>
              </a:tblPr>
              <a:tblGrid>
                <a:gridCol w="3756799">
                  <a:extLst>
                    <a:ext uri="{9D8B030D-6E8A-4147-A177-3AD203B41FA5}">
                      <a16:colId xmlns:a16="http://schemas.microsoft.com/office/drawing/2014/main" val="1082049961"/>
                    </a:ext>
                  </a:extLst>
                </a:gridCol>
              </a:tblGrid>
              <a:tr h="336418">
                <a:tc>
                  <a:txBody>
                    <a:bodyPr/>
                    <a:lstStyle/>
                    <a:p>
                      <a:pPr algn="ctr"/>
                      <a:r>
                        <a:rPr lang="en-US" sz="1600" dirty="0">
                          <a:latin typeface="Aptos" panose="020B0004020202020204" pitchFamily="34" charset="0"/>
                        </a:rPr>
                        <a:t>Medium</a:t>
                      </a:r>
                    </a:p>
                  </a:txBody>
                  <a:tcPr>
                    <a:solidFill>
                      <a:schemeClr val="tx1">
                        <a:lumMod val="60000"/>
                        <a:lumOff val="40000"/>
                      </a:schemeClr>
                    </a:solidFill>
                  </a:tcPr>
                </a:tc>
                <a:extLst>
                  <a:ext uri="{0D108BD9-81ED-4DB2-BD59-A6C34878D82A}">
                    <a16:rowId xmlns:a16="http://schemas.microsoft.com/office/drawing/2014/main" val="905738182"/>
                  </a:ext>
                </a:extLst>
              </a:tr>
              <a:tr h="3426431">
                <a:tc>
                  <a:txBody>
                    <a:bodyPr/>
                    <a:lstStyle/>
                    <a:p>
                      <a:pPr algn="l"/>
                      <a:r>
                        <a:rPr lang="en-US" sz="1200" b="1" dirty="0">
                          <a:latin typeface="Aptos" panose="020B0004020202020204" pitchFamily="34" charset="0"/>
                        </a:rPr>
                        <a:t>Data Catalog</a:t>
                      </a:r>
                    </a:p>
                    <a:p>
                      <a:pPr marL="171450" indent="-114300" algn="l" defTabSz="914400" rtl="0" eaLnBrk="1" latinLnBrk="0" hangingPunct="1">
                        <a:spcBef>
                          <a:spcPts val="600"/>
                        </a:spcBef>
                        <a:spcAft>
                          <a:spcPts val="300"/>
                        </a:spcAft>
                        <a:buFontTx/>
                        <a:buChar char="-"/>
                      </a:pPr>
                      <a:r>
                        <a:rPr lang="en-CA" sz="800" kern="1200" dirty="0">
                          <a:solidFill>
                            <a:schemeClr val="dk1"/>
                          </a:solidFill>
                          <a:effectLst/>
                          <a:latin typeface="Aptos" panose="020B0004020202020204" pitchFamily="34" charset="0"/>
                          <a:ea typeface="+mn-ea"/>
                          <a:cs typeface="+mn-cs"/>
                        </a:rPr>
                        <a:t>Number of Business Domains (2)</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Data Products (4)</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Total number of data assets (40)</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Glossary Terms per business domain (50)</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Number of Critical Data Elements (CDE) (1)</a:t>
                      </a:r>
                    </a:p>
                    <a:p>
                      <a:pPr marL="171450" indent="-114300" algn="l" defTabSz="914400" rtl="0" eaLnBrk="1" latinLnBrk="0" hangingPunct="1">
                        <a:spcAft>
                          <a:spcPts val="300"/>
                        </a:spcAft>
                        <a:buFontTx/>
                        <a:buChar char="-"/>
                      </a:pPr>
                      <a:r>
                        <a:rPr lang="it-IT" sz="800" kern="1200" dirty="0">
                          <a:solidFill>
                            <a:schemeClr val="dk1"/>
                          </a:solidFill>
                          <a:effectLst/>
                          <a:latin typeface="Aptos" panose="020B0004020202020204" pitchFamily="34" charset="0"/>
                          <a:ea typeface="+mn-ea"/>
                          <a:cs typeface="+mn-cs"/>
                        </a:rPr>
                        <a:t>Data Quality Rules (10)</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Health Controls (6)</a:t>
                      </a:r>
                    </a:p>
                    <a:p>
                      <a:pPr algn="l">
                        <a:spcBef>
                          <a:spcPts val="600"/>
                        </a:spcBef>
                        <a:spcAft>
                          <a:spcPts val="600"/>
                        </a:spcAft>
                      </a:pPr>
                      <a:r>
                        <a:rPr lang="en-US" sz="1200" b="1" dirty="0">
                          <a:latin typeface="Aptos" panose="020B0004020202020204" pitchFamily="34" charset="0"/>
                        </a:rPr>
                        <a:t>Data Inventory (Map)</a:t>
                      </a:r>
                    </a:p>
                    <a:p>
                      <a:pPr marL="171450" marR="0" lvl="0" indent="-114300" algn="l" defTabSz="914400" rtl="0" eaLnBrk="1" fontAlgn="auto" latinLnBrk="0" hangingPunct="1">
                        <a:lnSpc>
                          <a:spcPct val="100000"/>
                        </a:lnSpc>
                        <a:spcBef>
                          <a:spcPts val="0"/>
                        </a:spcBef>
                        <a:spcAft>
                          <a:spcPts val="300"/>
                        </a:spcAft>
                        <a:buClrTx/>
                        <a:buSzTx/>
                        <a:buFontTx/>
                        <a:buChar char="-"/>
                        <a:tabLst/>
                        <a:defRPr/>
                      </a:pPr>
                      <a:r>
                        <a:rPr lang="en-US" sz="800" dirty="0">
                          <a:latin typeface="Aptos" panose="020B0004020202020204" pitchFamily="34" charset="0"/>
                        </a:rPr>
                        <a:t>Number of Azure Data Sources (2)</a:t>
                      </a:r>
                      <a:endParaRPr lang="en-CA" sz="800" kern="1200" dirty="0">
                        <a:solidFill>
                          <a:schemeClr val="dk1"/>
                        </a:solidFill>
                        <a:effectLst/>
                        <a:latin typeface="Aptos" panose="020B0004020202020204" pitchFamily="34" charset="0"/>
                        <a:ea typeface="+mn-ea"/>
                        <a:cs typeface="+mn-cs"/>
                      </a:endParaRP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Number of Platform Domains (2)</a:t>
                      </a: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Number of sub-collections per Platform Domain (2)</a:t>
                      </a:r>
                    </a:p>
                    <a:p>
                      <a:pPr marL="171450" indent="-114300" algn="l">
                        <a:spcAft>
                          <a:spcPts val="300"/>
                        </a:spcAft>
                        <a:buFontTx/>
                        <a:buChar char="-"/>
                      </a:pPr>
                      <a:r>
                        <a:rPr lang="en-CA" sz="800" kern="1200" dirty="0">
                          <a:solidFill>
                            <a:schemeClr val="dk1"/>
                          </a:solidFill>
                          <a:effectLst/>
                          <a:latin typeface="Aptos" panose="020B0004020202020204" pitchFamily="34" charset="0"/>
                          <a:ea typeface="+mn-ea"/>
                          <a:cs typeface="+mn-cs"/>
                        </a:rPr>
                        <a:t>Native lineage with ADF dataflows (1)</a:t>
                      </a:r>
                      <a:endParaRPr lang="en-US" sz="1400" dirty="0">
                        <a:latin typeface="Aptos" panose="020B0004020202020204" pitchFamily="34" charset="0"/>
                      </a:endParaRPr>
                    </a:p>
                    <a:p>
                      <a:pPr algn="l">
                        <a:spcBef>
                          <a:spcPts val="600"/>
                        </a:spcBef>
                        <a:spcAft>
                          <a:spcPts val="600"/>
                        </a:spcAft>
                      </a:pPr>
                      <a:r>
                        <a:rPr lang="en-US" sz="1200" b="1" dirty="0">
                          <a:latin typeface="Aptos" panose="020B0004020202020204" pitchFamily="34" charset="0"/>
                        </a:rPr>
                        <a:t>Data Access</a:t>
                      </a:r>
                    </a:p>
                    <a:p>
                      <a:pPr marL="171450" indent="-114300" algn="l" defTabSz="914400" rtl="0" eaLnBrk="1" latinLnBrk="0" hangingPunct="1">
                        <a:spcAft>
                          <a:spcPts val="300"/>
                        </a:spcAft>
                        <a:buFontTx/>
                        <a:buChar char="-"/>
                      </a:pPr>
                      <a:r>
                        <a:rPr lang="en-CA" sz="800" kern="1200" dirty="0">
                          <a:solidFill>
                            <a:schemeClr val="dk1"/>
                          </a:solidFill>
                          <a:effectLst/>
                          <a:latin typeface="Aptos" panose="020B0004020202020204" pitchFamily="34" charset="0"/>
                          <a:ea typeface="+mn-ea"/>
                          <a:cs typeface="+mn-cs"/>
                        </a:rPr>
                        <a:t>Number of out-of-the box policy based manual access (1)</a:t>
                      </a:r>
                    </a:p>
                    <a:p>
                      <a:pPr marL="171450" indent="-114300" algn="l" defTabSz="914400" rtl="0" eaLnBrk="1" latinLnBrk="0" hangingPunct="1">
                        <a:spcAft>
                          <a:spcPts val="300"/>
                        </a:spcAft>
                        <a:buFontTx/>
                        <a:buChar char="-"/>
                      </a:pPr>
                      <a:r>
                        <a:rPr lang="en-US" sz="800" kern="1200" dirty="0">
                          <a:solidFill>
                            <a:schemeClr val="dk1"/>
                          </a:solidFill>
                          <a:effectLst/>
                          <a:latin typeface="Aptos" panose="020B0004020202020204" pitchFamily="34" charset="0"/>
                          <a:ea typeface="+mn-ea"/>
                          <a:cs typeface="+mn-cs"/>
                        </a:rPr>
                        <a:t>Custom integration through Power Automate and AAD entitlement packages</a:t>
                      </a:r>
                    </a:p>
                    <a:p>
                      <a:pPr algn="l">
                        <a:spcBef>
                          <a:spcPts val="600"/>
                        </a:spcBef>
                        <a:spcAft>
                          <a:spcPts val="600"/>
                        </a:spcAft>
                      </a:pPr>
                      <a:r>
                        <a:rPr lang="en-US" sz="1200" b="1" dirty="0">
                          <a:latin typeface="Aptos" panose="020B0004020202020204" pitchFamily="34" charset="0"/>
                        </a:rPr>
                        <a:t>Other</a:t>
                      </a:r>
                    </a:p>
                    <a:p>
                      <a:pPr marL="171450" indent="-114300" algn="l" defTabSz="914400" rtl="0" eaLnBrk="1" latinLnBrk="0" hangingPunct="1">
                        <a:spcAft>
                          <a:spcPts val="300"/>
                        </a:spcAft>
                        <a:buFontTx/>
                        <a:buChar char="-"/>
                      </a:pPr>
                      <a:r>
                        <a:rPr lang="en-CA" sz="800" kern="1200" dirty="0">
                          <a:solidFill>
                            <a:schemeClr val="dk1"/>
                          </a:solidFill>
                          <a:effectLst/>
                          <a:latin typeface="Aptos" panose="020B0004020202020204" pitchFamily="34" charset="0"/>
                          <a:ea typeface="+mn-ea"/>
                          <a:cs typeface="+mn-cs"/>
                        </a:rPr>
                        <a:t>Private access mode Ingestion end-point only</a:t>
                      </a:r>
                      <a:endParaRPr lang="en-US" sz="800" kern="1200" dirty="0">
                        <a:solidFill>
                          <a:schemeClr val="dk1"/>
                        </a:solidFill>
                        <a:effectLst/>
                        <a:latin typeface="Aptos" panose="020B0004020202020204" pitchFamily="34" charset="0"/>
                        <a:ea typeface="+mn-ea"/>
                        <a:cs typeface="+mn-cs"/>
                      </a:endParaRPr>
                    </a:p>
                  </a:txBody>
                  <a:tcPr>
                    <a:solidFill>
                      <a:schemeClr val="bg1">
                        <a:lumMod val="95000"/>
                      </a:schemeClr>
                    </a:solidFill>
                  </a:tcPr>
                </a:tc>
                <a:extLst>
                  <a:ext uri="{0D108BD9-81ED-4DB2-BD59-A6C34878D82A}">
                    <a16:rowId xmlns:a16="http://schemas.microsoft.com/office/drawing/2014/main" val="3503694866"/>
                  </a:ext>
                </a:extLst>
              </a:tr>
              <a:tr h="387495">
                <a:tc>
                  <a:txBody>
                    <a:bodyPr/>
                    <a:lstStyle/>
                    <a:p>
                      <a:pPr algn="l"/>
                      <a:r>
                        <a:rPr lang="en-US" sz="1000" dirty="0">
                          <a:solidFill>
                            <a:schemeClr val="tx1"/>
                          </a:solidFill>
                          <a:latin typeface="Aptos" panose="020B0004020202020204" pitchFamily="34" charset="0"/>
                        </a:rPr>
                        <a:t>Duration: 6 weeks</a:t>
                      </a:r>
                    </a:p>
                    <a:p>
                      <a:pPr algn="l"/>
                      <a:r>
                        <a:rPr lang="en-US" sz="1000" dirty="0">
                          <a:solidFill>
                            <a:schemeClr val="tx1"/>
                          </a:solidFill>
                          <a:latin typeface="Aptos" panose="020B0004020202020204" pitchFamily="34" charset="0"/>
                        </a:rPr>
                        <a:t>Indicative Pricing: $150K</a:t>
                      </a:r>
                    </a:p>
                  </a:txBody>
                  <a:tcPr>
                    <a:solidFill>
                      <a:schemeClr val="bg1">
                        <a:lumMod val="85000"/>
                      </a:schemeClr>
                    </a:solidFill>
                  </a:tcPr>
                </a:tc>
                <a:extLst>
                  <a:ext uri="{0D108BD9-81ED-4DB2-BD59-A6C34878D82A}">
                    <a16:rowId xmlns:a16="http://schemas.microsoft.com/office/drawing/2014/main" val="2398780803"/>
                  </a:ext>
                </a:extLst>
              </a:tr>
            </a:tbl>
          </a:graphicData>
        </a:graphic>
      </p:graphicFrame>
    </p:spTree>
    <p:extLst>
      <p:ext uri="{BB962C8B-B14F-4D97-AF65-F5344CB8AC3E}">
        <p14:creationId xmlns:p14="http://schemas.microsoft.com/office/powerpoint/2010/main" val="1213735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355B7-815E-33B8-C551-78D50E6EFB42}"/>
              </a:ext>
            </a:extLst>
          </p:cNvPr>
          <p:cNvSpPr>
            <a:spLocks noGrp="1"/>
          </p:cNvSpPr>
          <p:nvPr>
            <p:ph sz="quarter" idx="10"/>
          </p:nvPr>
        </p:nvSpPr>
        <p:spPr>
          <a:xfrm>
            <a:off x="457888" y="1721922"/>
            <a:ext cx="11200711" cy="4407274"/>
          </a:xfrm>
        </p:spPr>
        <p:txBody>
          <a:bodyPr vert="horz" lIns="91440" tIns="45720" rIns="91440" bIns="45720" rtlCol="0" anchor="t">
            <a:normAutofit/>
          </a:bodyPr>
          <a:lstStyle/>
          <a:p>
            <a:r>
              <a:rPr lang="en-US" sz="1600" b="1" dirty="0">
                <a:solidFill>
                  <a:srgbClr val="595959"/>
                </a:solidFill>
                <a:ea typeface="Verdana" panose="020B0604030504040204" pitchFamily="34" charset="0"/>
              </a:rPr>
              <a:t>Business Domains - </a:t>
            </a:r>
            <a:r>
              <a:rPr lang="en-US" sz="1600" dirty="0">
                <a:solidFill>
                  <a:srgbClr val="595959"/>
                </a:solidFill>
                <a:ea typeface="Verdana" panose="020B0604030504040204" pitchFamily="34" charset="0"/>
              </a:rPr>
              <a:t>Business domains are durable subject areas used to organize a physical data estate. Subject areas can be business functions such as finance, </a:t>
            </a:r>
            <a:r>
              <a:rPr lang="en-US" sz="1600" dirty="0" err="1">
                <a:solidFill>
                  <a:srgbClr val="595959"/>
                </a:solidFill>
                <a:ea typeface="Verdana" panose="020B0604030504040204" pitchFamily="34" charset="0"/>
              </a:rPr>
              <a:t>hr</a:t>
            </a:r>
            <a:r>
              <a:rPr lang="en-US" sz="1600" dirty="0">
                <a:solidFill>
                  <a:srgbClr val="595959"/>
                </a:solidFill>
                <a:ea typeface="Verdana" panose="020B0604030504040204" pitchFamily="34" charset="0"/>
              </a:rPr>
              <a:t> and sales, master data domains such as customer and product, or any boundary for governance at your company.  </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Data Products - </a:t>
            </a:r>
            <a:r>
              <a:rPr lang="en-US" sz="1600" dirty="0">
                <a:solidFill>
                  <a:srgbClr val="595959"/>
                </a:solidFill>
                <a:ea typeface="Verdana" panose="020B0604030504040204" pitchFamily="34" charset="0"/>
              </a:rPr>
              <a:t>A data product is a packaged offering that groups together various data assets, such as tables, files, and Power BI reports. These assets are associated with a specific use case and are intended to be shared with data consumers within the enterprise.</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OKR’s - </a:t>
            </a:r>
            <a:r>
              <a:rPr lang="en-US" sz="1600" dirty="0">
                <a:solidFill>
                  <a:srgbClr val="595959"/>
                </a:solidFill>
                <a:ea typeface="Verdana" panose="020B0604030504040204" pitchFamily="34" charset="0"/>
              </a:rPr>
              <a:t>Are trackable business objectives tied to business domains and data products to emphasize the value of business data1. They help bridge the gap between the business goals and the data estate.</a:t>
            </a:r>
          </a:p>
          <a:p>
            <a:endParaRPr lang="en-US" sz="1600" b="1"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CDE’s - </a:t>
            </a:r>
            <a:r>
              <a:rPr lang="en-US" sz="1600" dirty="0">
                <a:solidFill>
                  <a:srgbClr val="595959"/>
                </a:solidFill>
                <a:ea typeface="Verdana" panose="020B0604030504040204" pitchFamily="34" charset="0"/>
              </a:rPr>
              <a:t>Critical Data Elements (CDEs) are logical groupings of important columns across tables in your data sources. These groupings allow you to strategically focus your governance efforts where they’ll have the most impact</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Data Quality – </a:t>
            </a:r>
            <a:r>
              <a:rPr lang="en-US" sz="1600" dirty="0">
                <a:solidFill>
                  <a:srgbClr val="595959"/>
                </a:solidFill>
                <a:ea typeface="Verdana" panose="020B0604030504040204" pitchFamily="34" charset="0"/>
              </a:rPr>
              <a:t>This is a comprehensive solution that empowers business domain and data owners to assess and oversee the quality of their data ecosystem.</a:t>
            </a:r>
          </a:p>
        </p:txBody>
      </p:sp>
      <p:sp>
        <p:nvSpPr>
          <p:cNvPr id="3" name="Title 2">
            <a:extLst>
              <a:ext uri="{FF2B5EF4-FFF2-40B4-BE49-F238E27FC236}">
                <a16:creationId xmlns:a16="http://schemas.microsoft.com/office/drawing/2014/main" id="{2C871854-3538-D5F3-96B8-1EBDAB92E810}"/>
              </a:ext>
            </a:extLst>
          </p:cNvPr>
          <p:cNvSpPr>
            <a:spLocks noGrp="1"/>
          </p:cNvSpPr>
          <p:nvPr>
            <p:ph type="title"/>
          </p:nvPr>
        </p:nvSpPr>
        <p:spPr/>
        <p:txBody>
          <a:bodyPr>
            <a:normAutofit/>
          </a:bodyPr>
          <a:lstStyle/>
          <a:p>
            <a:r>
              <a:rPr lang="en-US" sz="2800" dirty="0">
                <a:latin typeface="Segoe Pro Display" panose="020B0502040504020203"/>
              </a:rPr>
              <a:t>High Level Updates</a:t>
            </a:r>
            <a:br>
              <a:rPr lang="en-US" sz="2800" dirty="0">
                <a:latin typeface="Segoe Pro Display" panose="020B0502040504020203"/>
              </a:rPr>
            </a:br>
            <a:r>
              <a:rPr lang="en-US" sz="2000" dirty="0">
                <a:solidFill>
                  <a:srgbClr val="FF5700"/>
                </a:solidFill>
                <a:latin typeface="Segoe UI Semibold"/>
              </a:rPr>
              <a:t>New Next Gen Features</a:t>
            </a:r>
            <a:endParaRPr lang="en-US" sz="2000" dirty="0">
              <a:solidFill>
                <a:schemeClr val="accent2"/>
              </a:solidFill>
            </a:endParaRPr>
          </a:p>
        </p:txBody>
      </p:sp>
    </p:spTree>
    <p:extLst>
      <p:ext uri="{BB962C8B-B14F-4D97-AF65-F5344CB8AC3E}">
        <p14:creationId xmlns:p14="http://schemas.microsoft.com/office/powerpoint/2010/main" val="163119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Business Domains in Data Catalog </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1960" b="0" i="0" u="none" strike="noStrike" kern="1200" cap="none" spc="-50" normalizeH="0" baseline="0" noProof="0" dirty="0">
                <a:ln w="3175">
                  <a:noFill/>
                </a:ln>
                <a:solidFill>
                  <a:srgbClr val="FF5700"/>
                </a:solidFill>
                <a:effectLst/>
                <a:uLnTx/>
                <a:uFillTx/>
                <a:latin typeface="Segoe UI Semibold"/>
                <a:ea typeface="+mn-ea"/>
                <a:cs typeface="Segoe UI" pitchFamily="34" charset="0"/>
              </a:rPr>
              <a:t>It </a:t>
            </a:r>
            <a:r>
              <a:rPr lang="en-US" sz="1960" dirty="0">
                <a:solidFill>
                  <a:srgbClr val="FF5700"/>
                </a:solidFill>
                <a:latin typeface="Segoe UI Semibold"/>
              </a:rPr>
              <a:t>provides context for your data assets and make it easier scale data governance practices</a:t>
            </a:r>
          </a:p>
        </p:txBody>
      </p:sp>
      <p:sp>
        <p:nvSpPr>
          <p:cNvPr id="7" name="Content Placeholder 2">
            <a:extLst>
              <a:ext uri="{FF2B5EF4-FFF2-40B4-BE49-F238E27FC236}">
                <a16:creationId xmlns:a16="http://schemas.microsoft.com/office/drawing/2014/main" id="{E80303EC-D8B0-459D-4094-03EFFABAEBE1}"/>
              </a:ext>
            </a:extLst>
          </p:cNvPr>
          <p:cNvSpPr txBox="1">
            <a:spLocks/>
          </p:cNvSpPr>
          <p:nvPr/>
        </p:nvSpPr>
        <p:spPr>
          <a:xfrm>
            <a:off x="461727" y="1345041"/>
            <a:ext cx="10188191" cy="1188807"/>
          </a:xfrm>
          <a:prstGeom prst="rect">
            <a:avLst/>
          </a:prstGeom>
          <a:noFill/>
          <a:ln>
            <a:noFill/>
          </a:ln>
        </p:spPr>
        <p:txBody>
          <a:bodyPr wrap="square" lIns="88900" tIns="46228" rIns="88900" bIns="46228" anchor="ctr">
            <a:noAutofit/>
          </a:bodyPr>
          <a:lstStyle>
            <a:lvl1pPr marL="0" indent="0" algn="l" defTabSz="872792" rtl="0" eaLnBrk="1" latinLnBrk="0" hangingPunct="1">
              <a:spcBef>
                <a:spcPts val="1800"/>
              </a:spcBef>
              <a:spcAft>
                <a:spcPts val="600"/>
              </a:spcAft>
              <a:buFont typeface="Verdana" pitchFamily="34" charset="0"/>
              <a:buNone/>
              <a:tabLst>
                <a:tab pos="8499475" algn="r"/>
              </a:tabLst>
              <a:defRPr sz="1400" b="1" kern="1200">
                <a:solidFill>
                  <a:schemeClr val="accent1"/>
                </a:solidFill>
                <a:latin typeface="+mn-lt"/>
                <a:ea typeface="+mn-ea"/>
                <a:cs typeface="+mn-cs"/>
              </a:defRPr>
            </a:lvl1pPr>
            <a:lvl2pPr marL="0" indent="0" algn="l" defTabSz="872792" rtl="0" eaLnBrk="1" latinLnBrk="0" hangingPunct="1">
              <a:spcBef>
                <a:spcPts val="600"/>
              </a:spcBef>
              <a:spcAft>
                <a:spcPts val="600"/>
              </a:spcAft>
              <a:buFont typeface="Verdana" pitchFamily="34" charset="0"/>
              <a:buNone/>
              <a:tabLst>
                <a:tab pos="8499475" algn="r"/>
              </a:tabLst>
              <a:defRPr sz="1400" kern="1200">
                <a:solidFill>
                  <a:schemeClr val="tx1"/>
                </a:solidFill>
                <a:latin typeface="+mn-lt"/>
                <a:ea typeface="+mn-ea"/>
                <a:cs typeface="+mn-cs"/>
              </a:defRPr>
            </a:lvl2pPr>
            <a:lvl3pPr marL="180000" indent="-180000" algn="l" defTabSz="872792" rtl="0" eaLnBrk="1" latinLnBrk="0" hangingPunct="1">
              <a:spcBef>
                <a:spcPts val="0"/>
              </a:spcBef>
              <a:spcAft>
                <a:spcPts val="600"/>
              </a:spcAft>
              <a:buSzPct val="100000"/>
              <a:buFont typeface="Verdana" pitchFamily="34" charset="0"/>
              <a:buChar char="•"/>
              <a:tabLst>
                <a:tab pos="8499475" algn="r"/>
              </a:tabLst>
              <a:defRPr sz="1400" kern="1200">
                <a:solidFill>
                  <a:schemeClr val="tx1"/>
                </a:solidFill>
                <a:latin typeface="+mn-lt"/>
                <a:ea typeface="+mn-ea"/>
                <a:cs typeface="+mn-cs"/>
              </a:defRPr>
            </a:lvl3pPr>
            <a:lvl4pPr marL="360000" indent="-180000" algn="l" defTabSz="872792" rtl="0" eaLnBrk="1" latinLnBrk="0" hangingPunct="1">
              <a:spcBef>
                <a:spcPts val="0"/>
              </a:spcBef>
              <a:spcAft>
                <a:spcPts val="600"/>
              </a:spcAft>
              <a:buFont typeface="Verdana" pitchFamily="34" charset="0"/>
              <a:buChar char="−"/>
              <a:tabLst>
                <a:tab pos="8499475" algn="r"/>
              </a:tabLst>
              <a:defRPr sz="1400" kern="1200">
                <a:solidFill>
                  <a:schemeClr val="tx1"/>
                </a:solidFill>
                <a:latin typeface="+mn-lt"/>
                <a:ea typeface="+mn-ea"/>
                <a:cs typeface="+mn-cs"/>
              </a:defRPr>
            </a:lvl4pPr>
            <a:lvl5pPr marL="540000" indent="-180000" algn="l" defTabSz="872792" rtl="0" eaLnBrk="1" latinLnBrk="0" hangingPunct="1">
              <a:spcBef>
                <a:spcPts val="0"/>
              </a:spcBef>
              <a:spcAft>
                <a:spcPts val="600"/>
              </a:spcAft>
              <a:buSzPct val="100000"/>
              <a:buFont typeface="Verdana" pitchFamily="34" charset="0"/>
              <a:buChar char="−"/>
              <a:tabLst>
                <a:tab pos="8499475" algn="r"/>
              </a:tabLst>
              <a:defRPr lang="en-US" sz="1400" kern="1200" dirty="0" smtClean="0">
                <a:solidFill>
                  <a:schemeClr val="tx1"/>
                </a:solidFill>
                <a:latin typeface="+mn-lt"/>
                <a:ea typeface="+mn-ea"/>
                <a:cs typeface="+mn-cs"/>
              </a:defRPr>
            </a:lvl5pPr>
            <a:lvl6pPr marL="1034927" indent="0" algn="l" defTabSz="872792" rtl="0" eaLnBrk="1" latinLnBrk="0" hangingPunct="1">
              <a:spcBef>
                <a:spcPts val="573"/>
              </a:spcBef>
              <a:buSzPct val="80000"/>
              <a:buFont typeface="Symbol" pitchFamily="18" charset="2"/>
              <a:buNone/>
              <a:defRPr sz="1200" kern="1200">
                <a:solidFill>
                  <a:schemeClr val="tx1"/>
                </a:solidFill>
                <a:latin typeface="+mn-lt"/>
                <a:ea typeface="+mn-ea"/>
                <a:cs typeface="+mn-cs"/>
              </a:defRPr>
            </a:lvl6pPr>
            <a:lvl7pPr marL="1710734" indent="-337904"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7pPr>
            <a:lvl8pPr marL="2054699" indent="-343965"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8pPr>
            <a:lvl9pPr marL="2400178" indent="-345480"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9pPr>
          </a:lstStyle>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A </a:t>
            </a:r>
            <a:r>
              <a:rPr lang="en-US" dirty="0">
                <a:solidFill>
                  <a:srgbClr val="002060"/>
                </a:solidFill>
                <a:latin typeface="Segoe UI" panose="020B0502040204020203" pitchFamily="34" charset="0"/>
                <a:ea typeface="Verdana" panose="020B0604030504040204" pitchFamily="34" charset="0"/>
                <a:cs typeface="Segoe UI" panose="020B0502040204020203" pitchFamily="34" charset="0"/>
              </a:rPr>
              <a:t>business domain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is a boundary that enables the common governance, ownership, and discovery of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data products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and business concepts like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glossary terms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OKRs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or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critical data</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The goal is to empower a business domain owner to manage their data products and concepts, and establish rules for their access, use and distribution. </a:t>
            </a:r>
          </a:p>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The diagram below shows the elements which Business domains consists of.</a:t>
            </a:r>
          </a:p>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7"/>
          <a:stretch>
            <a:fillRect/>
          </a:stretch>
        </p:blipFill>
        <p:spPr>
          <a:xfrm>
            <a:off x="10649918" y="249567"/>
            <a:ext cx="1270277" cy="863295"/>
          </a:xfrm>
          <a:prstGeom prst="rect">
            <a:avLst/>
          </a:prstGeom>
        </p:spPr>
      </p:pic>
      <p:sp>
        <p:nvSpPr>
          <p:cNvPr id="5" name="Rectangle 4">
            <a:extLst>
              <a:ext uri="{FF2B5EF4-FFF2-40B4-BE49-F238E27FC236}">
                <a16:creationId xmlns:a16="http://schemas.microsoft.com/office/drawing/2014/main" id="{5B6534B3-CD19-C766-CCB8-4B96F834E7B9}"/>
              </a:ext>
            </a:extLst>
          </p:cNvPr>
          <p:cNvSpPr/>
          <p:nvPr/>
        </p:nvSpPr>
        <p:spPr>
          <a:xfrm>
            <a:off x="3774833" y="2728582"/>
            <a:ext cx="3813048" cy="3354061"/>
          </a:xfrm>
          <a:prstGeom prst="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6" name="Rectangle 5">
            <a:extLst>
              <a:ext uri="{FF2B5EF4-FFF2-40B4-BE49-F238E27FC236}">
                <a16:creationId xmlns:a16="http://schemas.microsoft.com/office/drawing/2014/main" id="{E56FA9B1-D544-AF04-FD33-BBEFEAE9B623}"/>
              </a:ext>
            </a:extLst>
          </p:cNvPr>
          <p:cNvSpPr/>
          <p:nvPr/>
        </p:nvSpPr>
        <p:spPr>
          <a:xfrm>
            <a:off x="3774833" y="3706487"/>
            <a:ext cx="1877778" cy="798577"/>
          </a:xfrm>
          <a:prstGeom prst="rect">
            <a:avLst/>
          </a:prstGeom>
          <a:ln/>
        </p:spPr>
        <p:style>
          <a:lnRef idx="1">
            <a:schemeClr val="accent3"/>
          </a:lnRef>
          <a:fillRef idx="2">
            <a:schemeClr val="accent3"/>
          </a:fillRef>
          <a:effectRef idx="1">
            <a:schemeClr val="accent3"/>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8" name="Rectangle 7">
            <a:extLst>
              <a:ext uri="{FF2B5EF4-FFF2-40B4-BE49-F238E27FC236}">
                <a16:creationId xmlns:a16="http://schemas.microsoft.com/office/drawing/2014/main" id="{50AC3F27-11C2-46B5-303B-DD9CC0530B65}"/>
              </a:ext>
            </a:extLst>
          </p:cNvPr>
          <p:cNvSpPr/>
          <p:nvPr/>
        </p:nvSpPr>
        <p:spPr>
          <a:xfrm>
            <a:off x="5652611" y="3706487"/>
            <a:ext cx="1935270" cy="798577"/>
          </a:xfrm>
          <a:prstGeom prst="rect">
            <a:avLst/>
          </a:prstGeom>
          <a:ln/>
        </p:spPr>
        <p:style>
          <a:lnRef idx="1">
            <a:schemeClr val="accent4"/>
          </a:lnRef>
          <a:fillRef idx="2">
            <a:schemeClr val="accent4"/>
          </a:fillRef>
          <a:effectRef idx="1">
            <a:schemeClr val="accent4"/>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14" name="Rectangle 13">
            <a:extLst>
              <a:ext uri="{FF2B5EF4-FFF2-40B4-BE49-F238E27FC236}">
                <a16:creationId xmlns:a16="http://schemas.microsoft.com/office/drawing/2014/main" id="{6CD64C1A-4475-E1EE-B4DD-A69CB076608E}"/>
              </a:ext>
            </a:extLst>
          </p:cNvPr>
          <p:cNvSpPr/>
          <p:nvPr/>
        </p:nvSpPr>
        <p:spPr>
          <a:xfrm>
            <a:off x="3774833" y="4505064"/>
            <a:ext cx="1877778" cy="798577"/>
          </a:xfrm>
          <a:prstGeom prst="rect">
            <a:avLst/>
          </a:prstGeom>
          <a:ln/>
        </p:spPr>
        <p:style>
          <a:lnRef idx="1">
            <a:schemeClr val="dk1"/>
          </a:lnRef>
          <a:fillRef idx="2">
            <a:schemeClr val="dk1"/>
          </a:fillRef>
          <a:effectRef idx="1">
            <a:schemeClr val="dk1"/>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16" name="Rectangle 15">
            <a:extLst>
              <a:ext uri="{FF2B5EF4-FFF2-40B4-BE49-F238E27FC236}">
                <a16:creationId xmlns:a16="http://schemas.microsoft.com/office/drawing/2014/main" id="{47B75EFE-CD83-1D2A-FBCF-3B0D1D68D248}"/>
              </a:ext>
            </a:extLst>
          </p:cNvPr>
          <p:cNvSpPr/>
          <p:nvPr/>
        </p:nvSpPr>
        <p:spPr>
          <a:xfrm>
            <a:off x="5652611" y="4505064"/>
            <a:ext cx="1935270" cy="798577"/>
          </a:xfrm>
          <a:prstGeom prst="rect">
            <a:avLst/>
          </a:prstGeom>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20" name="TextBox 19">
            <a:extLst>
              <a:ext uri="{FF2B5EF4-FFF2-40B4-BE49-F238E27FC236}">
                <a16:creationId xmlns:a16="http://schemas.microsoft.com/office/drawing/2014/main" id="{83D5C85F-8768-A156-04AE-979AD25DF409}"/>
              </a:ext>
            </a:extLst>
          </p:cNvPr>
          <p:cNvSpPr txBox="1"/>
          <p:nvPr/>
        </p:nvSpPr>
        <p:spPr>
          <a:xfrm>
            <a:off x="4143851" y="2989562"/>
            <a:ext cx="3072384" cy="369332"/>
          </a:xfrm>
          <a:prstGeom prst="rect">
            <a:avLst/>
          </a:prstGeom>
          <a:noFill/>
        </p:spPr>
        <p:txBody>
          <a:bodyPr wrap="square" rtlCol="0">
            <a:spAutoFit/>
          </a:bodyPr>
          <a:lstStyle/>
          <a:p>
            <a:pPr algn="ctr"/>
            <a:r>
              <a:rPr lang="en-US" b="1" dirty="0"/>
              <a:t>Business Domains</a:t>
            </a:r>
            <a:endParaRPr lang="en-NL" b="1" dirty="0"/>
          </a:p>
        </p:txBody>
      </p:sp>
      <p:sp>
        <p:nvSpPr>
          <p:cNvPr id="22" name="TextBox 21">
            <a:extLst>
              <a:ext uri="{FF2B5EF4-FFF2-40B4-BE49-F238E27FC236}">
                <a16:creationId xmlns:a16="http://schemas.microsoft.com/office/drawing/2014/main" id="{FA3387BB-1132-7ADC-9816-8D60DDC04195}"/>
              </a:ext>
            </a:extLst>
          </p:cNvPr>
          <p:cNvSpPr txBox="1"/>
          <p:nvPr/>
        </p:nvSpPr>
        <p:spPr>
          <a:xfrm>
            <a:off x="3774833" y="3913797"/>
            <a:ext cx="1877778" cy="369332"/>
          </a:xfrm>
          <a:prstGeom prst="rect">
            <a:avLst/>
          </a:prstGeom>
          <a:noFill/>
        </p:spPr>
        <p:txBody>
          <a:bodyPr wrap="square" rtlCol="0">
            <a:spAutoFit/>
          </a:bodyPr>
          <a:lstStyle/>
          <a:p>
            <a:pPr algn="ctr"/>
            <a:r>
              <a:rPr lang="en-US" dirty="0"/>
              <a:t>Data Products</a:t>
            </a:r>
            <a:endParaRPr lang="en-NL" dirty="0"/>
          </a:p>
        </p:txBody>
      </p:sp>
      <p:sp>
        <p:nvSpPr>
          <p:cNvPr id="24" name="TextBox 23">
            <a:extLst>
              <a:ext uri="{FF2B5EF4-FFF2-40B4-BE49-F238E27FC236}">
                <a16:creationId xmlns:a16="http://schemas.microsoft.com/office/drawing/2014/main" id="{0A0E2F73-18DB-3912-6360-6F7CDB6621E4}"/>
              </a:ext>
            </a:extLst>
          </p:cNvPr>
          <p:cNvSpPr txBox="1"/>
          <p:nvPr/>
        </p:nvSpPr>
        <p:spPr>
          <a:xfrm>
            <a:off x="5681357" y="3886190"/>
            <a:ext cx="1877778" cy="369332"/>
          </a:xfrm>
          <a:prstGeom prst="rect">
            <a:avLst/>
          </a:prstGeom>
          <a:noFill/>
        </p:spPr>
        <p:txBody>
          <a:bodyPr wrap="square" rtlCol="0">
            <a:spAutoFit/>
          </a:bodyPr>
          <a:lstStyle/>
          <a:p>
            <a:pPr algn="ctr"/>
            <a:r>
              <a:rPr lang="en-US" dirty="0"/>
              <a:t>OKRs</a:t>
            </a:r>
            <a:endParaRPr lang="en-NL" dirty="0"/>
          </a:p>
        </p:txBody>
      </p:sp>
      <p:sp>
        <p:nvSpPr>
          <p:cNvPr id="26" name="TextBox 25">
            <a:extLst>
              <a:ext uri="{FF2B5EF4-FFF2-40B4-BE49-F238E27FC236}">
                <a16:creationId xmlns:a16="http://schemas.microsoft.com/office/drawing/2014/main" id="{71DE3C14-ECE0-A7D2-1301-59BD2FF3C024}"/>
              </a:ext>
            </a:extLst>
          </p:cNvPr>
          <p:cNvSpPr txBox="1"/>
          <p:nvPr/>
        </p:nvSpPr>
        <p:spPr>
          <a:xfrm>
            <a:off x="3774833" y="4699797"/>
            <a:ext cx="1877778" cy="369332"/>
          </a:xfrm>
          <a:prstGeom prst="rect">
            <a:avLst/>
          </a:prstGeom>
          <a:noFill/>
        </p:spPr>
        <p:txBody>
          <a:bodyPr wrap="square" rtlCol="0">
            <a:spAutoFit/>
          </a:bodyPr>
          <a:lstStyle/>
          <a:p>
            <a:pPr algn="ctr"/>
            <a:r>
              <a:rPr lang="en-US" dirty="0"/>
              <a:t>Glossary Terms</a:t>
            </a:r>
            <a:endParaRPr lang="en-NL" dirty="0"/>
          </a:p>
        </p:txBody>
      </p:sp>
      <p:sp>
        <p:nvSpPr>
          <p:cNvPr id="28" name="TextBox 27">
            <a:extLst>
              <a:ext uri="{FF2B5EF4-FFF2-40B4-BE49-F238E27FC236}">
                <a16:creationId xmlns:a16="http://schemas.microsoft.com/office/drawing/2014/main" id="{B30B4FDC-2A5A-BABC-A748-552497554128}"/>
              </a:ext>
            </a:extLst>
          </p:cNvPr>
          <p:cNvSpPr txBox="1"/>
          <p:nvPr/>
        </p:nvSpPr>
        <p:spPr>
          <a:xfrm>
            <a:off x="5707475" y="4581187"/>
            <a:ext cx="1877778" cy="646331"/>
          </a:xfrm>
          <a:prstGeom prst="rect">
            <a:avLst/>
          </a:prstGeom>
          <a:noFill/>
        </p:spPr>
        <p:txBody>
          <a:bodyPr wrap="square" rtlCol="0">
            <a:spAutoFit/>
          </a:bodyPr>
          <a:lstStyle/>
          <a:p>
            <a:pPr algn="ctr"/>
            <a:r>
              <a:rPr lang="en-US" dirty="0"/>
              <a:t>Custom Attributes</a:t>
            </a:r>
            <a:endParaRPr lang="en-NL" dirty="0"/>
          </a:p>
        </p:txBody>
      </p:sp>
      <p:sp>
        <p:nvSpPr>
          <p:cNvPr id="30" name="Rectangle 29">
            <a:extLst>
              <a:ext uri="{FF2B5EF4-FFF2-40B4-BE49-F238E27FC236}">
                <a16:creationId xmlns:a16="http://schemas.microsoft.com/office/drawing/2014/main" id="{11EA2B7B-0529-4780-5A50-5CD44593103D}"/>
              </a:ext>
            </a:extLst>
          </p:cNvPr>
          <p:cNvSpPr/>
          <p:nvPr/>
        </p:nvSpPr>
        <p:spPr>
          <a:xfrm>
            <a:off x="3774833" y="5306356"/>
            <a:ext cx="3810420" cy="798577"/>
          </a:xfrm>
          <a:prstGeom prst="rect">
            <a:avLst/>
          </a:prstGeom>
          <a:ln/>
        </p:spPr>
        <p:style>
          <a:lnRef idx="1">
            <a:schemeClr val="accent5"/>
          </a:lnRef>
          <a:fillRef idx="2">
            <a:schemeClr val="accent5"/>
          </a:fillRef>
          <a:effectRef idx="1">
            <a:schemeClr val="accent5"/>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32" name="TextBox 31">
            <a:extLst>
              <a:ext uri="{FF2B5EF4-FFF2-40B4-BE49-F238E27FC236}">
                <a16:creationId xmlns:a16="http://schemas.microsoft.com/office/drawing/2014/main" id="{529F5D26-64EC-D4FC-C946-2E0E91726DDE}"/>
              </a:ext>
            </a:extLst>
          </p:cNvPr>
          <p:cNvSpPr txBox="1"/>
          <p:nvPr/>
        </p:nvSpPr>
        <p:spPr>
          <a:xfrm>
            <a:off x="4552230" y="5382478"/>
            <a:ext cx="2310489" cy="646331"/>
          </a:xfrm>
          <a:prstGeom prst="rect">
            <a:avLst/>
          </a:prstGeom>
          <a:noFill/>
        </p:spPr>
        <p:txBody>
          <a:bodyPr wrap="square" rtlCol="0">
            <a:spAutoFit/>
          </a:bodyPr>
          <a:lstStyle/>
          <a:p>
            <a:pPr algn="ctr"/>
            <a:r>
              <a:rPr lang="en-US" dirty="0"/>
              <a:t>Critical Data Elements</a:t>
            </a:r>
            <a:endParaRPr lang="en-NL" dirty="0"/>
          </a:p>
        </p:txBody>
      </p:sp>
    </p:spTree>
    <p:extLst>
      <p:ext uri="{BB962C8B-B14F-4D97-AF65-F5344CB8AC3E}">
        <p14:creationId xmlns:p14="http://schemas.microsoft.com/office/powerpoint/2010/main" val="24445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Business Domains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3"/>
          <a:stretch>
            <a:fillRect/>
          </a:stretch>
        </p:blipFill>
        <p:spPr>
          <a:xfrm>
            <a:off x="10649918" y="249567"/>
            <a:ext cx="1270277" cy="863295"/>
          </a:xfrm>
          <a:prstGeom prst="rect">
            <a:avLst/>
          </a:prstGeom>
        </p:spPr>
      </p:pic>
      <p:sp>
        <p:nvSpPr>
          <p:cNvPr id="9" name="TextBox 8">
            <a:extLst>
              <a:ext uri="{FF2B5EF4-FFF2-40B4-BE49-F238E27FC236}">
                <a16:creationId xmlns:a16="http://schemas.microsoft.com/office/drawing/2014/main" id="{8DE696CA-4FE8-B00D-32FA-5F6A1B990C5B}"/>
              </a:ext>
            </a:extLst>
          </p:cNvPr>
          <p:cNvSpPr txBox="1"/>
          <p:nvPr/>
        </p:nvSpPr>
        <p:spPr>
          <a:xfrm>
            <a:off x="389934" y="1477746"/>
            <a:ext cx="5168894" cy="646331"/>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As business domains are created it enables the federation of data governance and ensure the right experts can contribute to the data catalog in the domains of their expertise.</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E06D68D9-833A-78CF-BC58-1D888775B2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205" y="2691806"/>
            <a:ext cx="4069510" cy="3197987"/>
          </a:xfrm>
          <a:prstGeom prst="rect">
            <a:avLst/>
          </a:prstGeom>
        </p:spPr>
      </p:pic>
      <p:sp>
        <p:nvSpPr>
          <p:cNvPr id="13" name="TextBox 12">
            <a:extLst>
              <a:ext uri="{FF2B5EF4-FFF2-40B4-BE49-F238E27FC236}">
                <a16:creationId xmlns:a16="http://schemas.microsoft.com/office/drawing/2014/main" id="{CCAEDBD2-3086-698D-86C9-EADE96D43260}"/>
              </a:ext>
            </a:extLst>
          </p:cNvPr>
          <p:cNvSpPr txBox="1"/>
          <p:nvPr/>
        </p:nvSpPr>
        <p:spPr>
          <a:xfrm>
            <a:off x="6195588" y="1486799"/>
            <a:ext cx="5302313" cy="830997"/>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In the roles tab of the business domain the owner can empower business and data experts to build out the content of the domain.</a:t>
            </a:r>
          </a:p>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This is the primary location for permissions management in the Data catalog</a:t>
            </a:r>
          </a:p>
        </p:txBody>
      </p:sp>
      <p:pic>
        <p:nvPicPr>
          <p:cNvPr id="17" name="Picture 16">
            <a:extLst>
              <a:ext uri="{FF2B5EF4-FFF2-40B4-BE49-F238E27FC236}">
                <a16:creationId xmlns:a16="http://schemas.microsoft.com/office/drawing/2014/main" id="{B0C0ACD4-FE9E-A4E0-108D-D579184C8A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0275" y="2494659"/>
            <a:ext cx="3024797" cy="3592282"/>
          </a:xfrm>
          <a:prstGeom prst="rect">
            <a:avLst/>
          </a:prstGeom>
        </p:spPr>
      </p:pic>
    </p:spTree>
    <p:extLst>
      <p:ext uri="{BB962C8B-B14F-4D97-AF65-F5344CB8AC3E}">
        <p14:creationId xmlns:p14="http://schemas.microsoft.com/office/powerpoint/2010/main" val="180141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EE15-0070-13CB-2106-C1D87D600E66}"/>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Data Products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sp>
        <p:nvSpPr>
          <p:cNvPr id="6" name="TextBox 5">
            <a:extLst>
              <a:ext uri="{FF2B5EF4-FFF2-40B4-BE49-F238E27FC236}">
                <a16:creationId xmlns:a16="http://schemas.microsoft.com/office/drawing/2014/main" id="{0A5B079A-F02F-ACE7-F442-60A208FE4048}"/>
              </a:ext>
            </a:extLst>
          </p:cNvPr>
          <p:cNvSpPr txBox="1"/>
          <p:nvPr/>
        </p:nvSpPr>
        <p:spPr>
          <a:xfrm>
            <a:off x="389934" y="1396810"/>
            <a:ext cx="11126074" cy="2308324"/>
          </a:xfrm>
          <a:prstGeom prst="rect">
            <a:avLst/>
          </a:prstGeom>
          <a:noFill/>
        </p:spPr>
        <p:txBody>
          <a:bodyPr wrap="square" rtlCol="0">
            <a:spAutoFit/>
          </a:bodyPr>
          <a:lstStyle/>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 data product provides context by combining related data assets under a common business concept. It includes:</a:t>
            </a:r>
          </a:p>
          <a:p>
            <a:pPr algn="l"/>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Name: </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Descriptive title for the data product.</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Description:</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Explanation of the use case or purpose.</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Owners:</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Responsible individuals or teams.</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Associated Data Assets: </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The actual data tables, files, or reports</a:t>
            </a:r>
          </a:p>
          <a:p>
            <a:pPr marL="171450" indent="-171450" algn="l">
              <a:buFont typeface="Wingdings" panose="05000000000000000000" pitchFamily="2" charset="2"/>
              <a:buChar cha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lgn="l">
              <a:buFont typeface="Wingdings" panose="05000000000000000000" pitchFamily="2" charset="2"/>
              <a:buChar cha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For example, a data scientist creating a data model can create a data product that lists all the assets used for that model. This approach simplifies discovery, promotes reuse, and enhances collaboration across domains.</a:t>
            </a:r>
          </a:p>
          <a:p>
            <a:pPr algn="l"/>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The data product can house many assets depending on the use of the data. You can add one or many assets, however the data is intended to be consumed.</a:t>
            </a:r>
          </a:p>
        </p:txBody>
      </p:sp>
      <p:pic>
        <p:nvPicPr>
          <p:cNvPr id="10" name="Picture 9">
            <a:extLst>
              <a:ext uri="{FF2B5EF4-FFF2-40B4-BE49-F238E27FC236}">
                <a16:creationId xmlns:a16="http://schemas.microsoft.com/office/drawing/2014/main" id="{1DDBBD09-AD17-86A8-E2E8-BCE6E38B50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56784" y="3818399"/>
            <a:ext cx="8010311" cy="2308325"/>
          </a:xfrm>
          <a:prstGeom prst="rect">
            <a:avLst/>
          </a:prstGeom>
        </p:spPr>
      </p:pic>
    </p:spTree>
    <p:extLst>
      <p:ext uri="{BB962C8B-B14F-4D97-AF65-F5344CB8AC3E}">
        <p14:creationId xmlns:p14="http://schemas.microsoft.com/office/powerpoint/2010/main" val="754489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Glossary Terms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3"/>
          <a:stretch>
            <a:fillRect/>
          </a:stretch>
        </p:blipFill>
        <p:spPr>
          <a:xfrm>
            <a:off x="10649918" y="249567"/>
            <a:ext cx="1270277" cy="863295"/>
          </a:xfrm>
          <a:prstGeom prst="rect">
            <a:avLst/>
          </a:prstGeom>
        </p:spPr>
      </p:pic>
      <p:sp>
        <p:nvSpPr>
          <p:cNvPr id="9" name="TextBox 8">
            <a:extLst>
              <a:ext uri="{FF2B5EF4-FFF2-40B4-BE49-F238E27FC236}">
                <a16:creationId xmlns:a16="http://schemas.microsoft.com/office/drawing/2014/main" id="{8DE696CA-4FE8-B00D-32FA-5F6A1B990C5B}"/>
              </a:ext>
            </a:extLst>
          </p:cNvPr>
          <p:cNvSpPr txBox="1"/>
          <p:nvPr/>
        </p:nvSpPr>
        <p:spPr>
          <a:xfrm>
            <a:off x="389934" y="1625255"/>
            <a:ext cx="11018520" cy="830997"/>
          </a:xfrm>
          <a:prstGeom prst="rect">
            <a:avLst/>
          </a:prstGeom>
          <a:noFill/>
        </p:spPr>
        <p:txBody>
          <a:bodyPr wrap="square">
            <a:spAutoFit/>
          </a:bodyPr>
          <a:lstStyle/>
          <a:p>
            <a:r>
              <a:rPr lang="en-US" sz="1200" b="0" i="0" dirty="0">
                <a:solidFill>
                  <a:srgbClr val="161616"/>
                </a:solidFill>
                <a:effectLst/>
                <a:highlight>
                  <a:srgbClr val="FFFFFF"/>
                </a:highlight>
                <a:latin typeface="Segoe UI" panose="020B0502040204020203" pitchFamily="34" charset="0"/>
              </a:rPr>
              <a:t>Glossary terms are active values that provide context, but also apply policies that determine how your data should be managed, governed, and made discoverable for use. </a:t>
            </a:r>
          </a:p>
          <a:p>
            <a:endParaRPr lang="en-US" sz="1200" dirty="0">
              <a:solidFill>
                <a:srgbClr val="161616"/>
              </a:solidFill>
              <a:highlight>
                <a:srgbClr val="FFFFFF"/>
              </a:highlight>
              <a:latin typeface="Segoe UI" panose="020B0502040204020203" pitchFamily="34" charset="0"/>
              <a:ea typeface="Verdana" panose="020B0604030504040204" pitchFamily="34" charset="0"/>
              <a:cs typeface="Segoe UI" panose="020B0502040204020203" pitchFamily="34" charset="0"/>
            </a:endParaRPr>
          </a:p>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Add common terms and phrases that are used by business teams to explain how the experts communicate about the business.</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DA8AB05F-CE3B-D0DC-E3EF-524F1ECEF2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6319" y="2584966"/>
            <a:ext cx="3372621" cy="2098683"/>
          </a:xfrm>
          <a:prstGeom prst="rect">
            <a:avLst/>
          </a:prstGeom>
        </p:spPr>
      </p:pic>
      <p:pic>
        <p:nvPicPr>
          <p:cNvPr id="16" name="Picture 15">
            <a:extLst>
              <a:ext uri="{FF2B5EF4-FFF2-40B4-BE49-F238E27FC236}">
                <a16:creationId xmlns:a16="http://schemas.microsoft.com/office/drawing/2014/main" id="{918E2EE6-A9F8-7A4E-7B59-E84613AC80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19810" y="2584966"/>
            <a:ext cx="3039985" cy="2710914"/>
          </a:xfrm>
          <a:prstGeom prst="rect">
            <a:avLst/>
          </a:prstGeom>
        </p:spPr>
      </p:pic>
      <p:pic>
        <p:nvPicPr>
          <p:cNvPr id="7" name="Picture 6">
            <a:extLst>
              <a:ext uri="{FF2B5EF4-FFF2-40B4-BE49-F238E27FC236}">
                <a16:creationId xmlns:a16="http://schemas.microsoft.com/office/drawing/2014/main" id="{8BFB7B30-89D8-B349-E894-0EFA1CC0DFF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98344" y="4957332"/>
            <a:ext cx="5857592" cy="1549115"/>
          </a:xfrm>
          <a:prstGeom prst="rect">
            <a:avLst/>
          </a:prstGeom>
        </p:spPr>
      </p:pic>
    </p:spTree>
    <p:extLst>
      <p:ext uri="{BB962C8B-B14F-4D97-AF65-F5344CB8AC3E}">
        <p14:creationId xmlns:p14="http://schemas.microsoft.com/office/powerpoint/2010/main" val="277275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restricted">
  <a:themeElements>
    <a:clrScheme name="Custom 81">
      <a:dk1>
        <a:srgbClr val="575757"/>
      </a:dk1>
      <a:lt1>
        <a:srgbClr val="FFFFFF"/>
      </a:lt1>
      <a:dk2>
        <a:srgbClr val="FF5700"/>
      </a:dk2>
      <a:lt2>
        <a:srgbClr val="E6E5E5"/>
      </a:lt2>
      <a:accent1>
        <a:srgbClr val="FF5800"/>
      </a:accent1>
      <a:accent2>
        <a:srgbClr val="CE0569"/>
      </a:accent2>
      <a:accent3>
        <a:srgbClr val="C80000"/>
      </a:accent3>
      <a:accent4>
        <a:srgbClr val="FFB314"/>
      </a:accent4>
      <a:accent5>
        <a:srgbClr val="890078"/>
      </a:accent5>
      <a:accent6>
        <a:srgbClr val="47800A"/>
      </a:accent6>
      <a:hlink>
        <a:srgbClr val="FF5800"/>
      </a:hlink>
      <a:folHlink>
        <a:srgbClr val="890078"/>
      </a:folHlink>
    </a:clrScheme>
    <a:fontScheme name="Avanad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inal Powerpoint Template - Nov 2022" id="{4880DADF-A03F-4535-9698-BB23F414FEFB}" vid="{FBE54E3E-A539-44B7-9A80-56AE66A666B7}"/>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Aurora PPT 2021.potx" id="{47A17836-6381-4BE4-8F4D-9E6205DF5F97}" vid="{7896AC58-A1D5-4BA5-A6E0-A61B098D61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6CD49F4082BD64EA02D9444B26D77D7" ma:contentTypeVersion="8" ma:contentTypeDescription="Create a new document." ma:contentTypeScope="" ma:versionID="09ef0e85d61e0758660e4740a4c1d60d">
  <xsd:schema xmlns:xsd="http://www.w3.org/2001/XMLSchema" xmlns:xs="http://www.w3.org/2001/XMLSchema" xmlns:p="http://schemas.microsoft.com/office/2006/metadata/properties" xmlns:ns2="324c014f-ba78-4586-bbad-6f7dc2a9f166" targetNamespace="http://schemas.microsoft.com/office/2006/metadata/properties" ma:root="true" ma:fieldsID="22bb24075ffd908e7af3a398cc536352" ns2:_="">
    <xsd:import namespace="324c014f-ba78-4586-bbad-6f7dc2a9f16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4c014f-ba78-4586-bbad-6f7dc2a9f1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46DA5-CC6A-4FE7-BBEA-036A29C48607}">
  <ds:schemaRefs>
    <ds:schemaRef ds:uri="http://purl.org/dc/terms/"/>
    <ds:schemaRef ds:uri="http://schemas.microsoft.com/office/2006/documentManagement/types"/>
    <ds:schemaRef ds:uri="http://purl.org/dc/dcmitype/"/>
    <ds:schemaRef ds:uri="324c014f-ba78-4586-bbad-6f7dc2a9f166"/>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F6323117-07A6-476D-9E00-15CFE4A64B2E}">
  <ds:schemaRefs>
    <ds:schemaRef ds:uri="http://schemas.microsoft.com/sharepoint/v3/contenttype/forms"/>
  </ds:schemaRefs>
</ds:datastoreItem>
</file>

<file path=customXml/itemProps3.xml><?xml version="1.0" encoding="utf-8"?>
<ds:datastoreItem xmlns:ds="http://schemas.openxmlformats.org/officeDocument/2006/customXml" ds:itemID="{F4915934-5700-4F5D-97EC-51C974015CE6}">
  <ds:schemaRefs>
    <ds:schemaRef ds:uri="324c014f-ba78-4586-bbad-6f7dc2a9f1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44634</TotalTime>
  <Words>5065</Words>
  <Application>Microsoft Office PowerPoint</Application>
  <PresentationFormat>Widescreen</PresentationFormat>
  <Paragraphs>591</Paragraphs>
  <Slides>33</Slides>
  <Notes>5</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Aptos</vt:lpstr>
      <vt:lpstr>Arial</vt:lpstr>
      <vt:lpstr>Calibri</vt:lpstr>
      <vt:lpstr>Segoe Pro Display</vt:lpstr>
      <vt:lpstr>Segoe Sans Small Semilight</vt:lpstr>
      <vt:lpstr>Segoe Sans Text</vt:lpstr>
      <vt:lpstr>Segoe UI</vt:lpstr>
      <vt:lpstr>Segoe UI Light</vt:lpstr>
      <vt:lpstr>Segoe UI Semibold</vt:lpstr>
      <vt:lpstr>Segoe UI Semilight</vt:lpstr>
      <vt:lpstr>Source Sans Pro</vt:lpstr>
      <vt:lpstr>Verdana</vt:lpstr>
      <vt:lpstr>Wingdings</vt:lpstr>
      <vt:lpstr>Unrestricted</vt:lpstr>
      <vt:lpstr>Confidential</vt:lpstr>
      <vt:lpstr>Microsoft Purview</vt:lpstr>
      <vt:lpstr>Table of Contents</vt:lpstr>
      <vt:lpstr>The new Purview Data Governance Experience structure</vt:lpstr>
      <vt:lpstr>Engagement Sizing </vt:lpstr>
      <vt:lpstr>High Level Updates New Next Gen Features</vt:lpstr>
      <vt:lpstr>PowerPoint Presentation</vt:lpstr>
      <vt:lpstr>PowerPoint Presentation</vt:lpstr>
      <vt:lpstr>PowerPoint Presentation</vt:lpstr>
      <vt:lpstr>PowerPoint Presentation</vt:lpstr>
      <vt:lpstr>PowerPoint Presentation</vt:lpstr>
      <vt:lpstr>PowerPoint Presentation</vt:lpstr>
      <vt:lpstr>Business Problem</vt:lpstr>
      <vt:lpstr>PowerPoint Presentation</vt:lpstr>
      <vt:lpstr>Accelerator overview</vt:lpstr>
      <vt:lpstr>Business Concept Bulk Upload Design</vt:lpstr>
      <vt:lpstr>Environment Perquisites and Set-up</vt:lpstr>
      <vt:lpstr>8. Business Concepts Migration User Stories</vt:lpstr>
      <vt:lpstr>8. Business Concepts Migration User Stories (contd.)</vt:lpstr>
      <vt:lpstr>User  story #1 : Bulk upload Business Domains</vt:lpstr>
      <vt:lpstr>User  story #2 : Bulk upload Data Products</vt:lpstr>
      <vt:lpstr>User  story #3 : Bulk upload Data Assets to Data Products</vt:lpstr>
      <vt:lpstr>User  story #4 : Bulk upload Glossaries</vt:lpstr>
      <vt:lpstr>User  story #5 : Bulk upload Critical Data Element (CDE)</vt:lpstr>
      <vt:lpstr>User  story #6 : Bulk upload OKR</vt:lpstr>
      <vt:lpstr>PowerPoint Presentation</vt:lpstr>
      <vt:lpstr>Differences between Azure and Microsoft Purview </vt:lpstr>
      <vt:lpstr>Post Account merge Business Concepts merge activities</vt:lpstr>
      <vt:lpstr>Post Account merge Business Concepts merge activities</vt:lpstr>
      <vt:lpstr>Microsoft Purview &amp; Priva</vt:lpstr>
      <vt:lpstr>Purview Data Governance Evolution </vt:lpstr>
      <vt:lpstr>Key conceptual and physical differences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Gene Du Preez</dc:creator>
  <cp:lastModifiedBy>Timur Mehmedbasic</cp:lastModifiedBy>
  <cp:revision>14</cp:revision>
  <dcterms:created xsi:type="dcterms:W3CDTF">2022-12-06T07:49:31Z</dcterms:created>
  <dcterms:modified xsi:type="dcterms:W3CDTF">2024-09-22T19:59:23Z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
  </property>
  <property fmtid="{D5CDD505-2E9C-101B-9397-08002B2CF9AE}" pid="3" name="Usageclassification">
    <vt:lpwstr/>
  </property>
  <property fmtid="{D5CDD505-2E9C-101B-9397-08002B2CF9AE}" pid="4" name="Geographicalarea">
    <vt:lpwstr/>
  </property>
  <property fmtid="{D5CDD505-2E9C-101B-9397-08002B2CF9AE}" pid="5" name="Functionalareas">
    <vt:lpwstr/>
  </property>
  <property fmtid="{D5CDD505-2E9C-101B-9397-08002B2CF9AE}" pid="6" name="MSIP_Label_4637e5cc-ed1f-4ad6-a881-35c0f1c6f3d8_Enabled">
    <vt:lpwstr>true</vt:lpwstr>
  </property>
  <property fmtid="{D5CDD505-2E9C-101B-9397-08002B2CF9AE}" pid="7" name="MSIP_Label_4637e5cc-ed1f-4ad6-a881-35c0f1c6f3d8_SetDate">
    <vt:lpwstr>2022-08-19T06:34:22Z</vt:lpwstr>
  </property>
  <property fmtid="{D5CDD505-2E9C-101B-9397-08002B2CF9AE}" pid="8" name="MSIP_Label_4637e5cc-ed1f-4ad6-a881-35c0f1c6f3d8_Method">
    <vt:lpwstr>Standard</vt:lpwstr>
  </property>
  <property fmtid="{D5CDD505-2E9C-101B-9397-08002B2CF9AE}" pid="9" name="MSIP_Label_4637e5cc-ed1f-4ad6-a881-35c0f1c6f3d8_Name">
    <vt:lpwstr>General</vt:lpwstr>
  </property>
  <property fmtid="{D5CDD505-2E9C-101B-9397-08002B2CF9AE}" pid="10" name="MSIP_Label_4637e5cc-ed1f-4ad6-a881-35c0f1c6f3d8_SiteId">
    <vt:lpwstr>e3cf3c98-a978-465f-8254-9d541eeea73c</vt:lpwstr>
  </property>
  <property fmtid="{D5CDD505-2E9C-101B-9397-08002B2CF9AE}" pid="11" name="MSIP_Label_4637e5cc-ed1f-4ad6-a881-35c0f1c6f3d8_ActionId">
    <vt:lpwstr>08f1f1eb-1440-4f73-9176-cb1183dd65d1</vt:lpwstr>
  </property>
  <property fmtid="{D5CDD505-2E9C-101B-9397-08002B2CF9AE}" pid="12" name="MSIP_Label_4637e5cc-ed1f-4ad6-a881-35c0f1c6f3d8_ContentBits">
    <vt:lpwstr>0</vt:lpwstr>
  </property>
  <property fmtid="{D5CDD505-2E9C-101B-9397-08002B2CF9AE}" pid="13" name="MediaServiceImageTags">
    <vt:lpwstr/>
  </property>
  <property fmtid="{D5CDD505-2E9C-101B-9397-08002B2CF9AE}" pid="14" name="Order">
    <vt:r8>346200</vt:r8>
  </property>
  <property fmtid="{D5CDD505-2E9C-101B-9397-08002B2CF9AE}" pid="15" name="xd_Signature">
    <vt:bool>false</vt:bool>
  </property>
  <property fmtid="{D5CDD505-2E9C-101B-9397-08002B2CF9AE}" pid="16" name="xd_ProgID">
    <vt:lpwstr/>
  </property>
  <property fmtid="{D5CDD505-2E9C-101B-9397-08002B2CF9AE}" pid="17" name="ComplianceAssetId">
    <vt:lpwstr/>
  </property>
  <property fmtid="{D5CDD505-2E9C-101B-9397-08002B2CF9AE}" pid="18" name="TemplateUrl">
    <vt:lpwstr/>
  </property>
  <property fmtid="{D5CDD505-2E9C-101B-9397-08002B2CF9AE}" pid="19" name="_ExtendedDescription">
    <vt:lpwstr/>
  </property>
  <property fmtid="{D5CDD505-2E9C-101B-9397-08002B2CF9AE}" pid="20" name="TriggerFlowInfo">
    <vt:lpwstr/>
  </property>
  <property fmtid="{D5CDD505-2E9C-101B-9397-08002B2CF9AE}" pid="21" name="ContentTypeId">
    <vt:lpwstr>0x01010036CD49F4082BD64EA02D9444B26D77D7</vt:lpwstr>
  </property>
</Properties>
</file>